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e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59" r:id="rId4"/>
  </p:sldMasterIdLst>
  <p:notesMasterIdLst>
    <p:notesMasterId r:id="rId19"/>
  </p:notesMasterIdLst>
  <p:handoutMasterIdLst>
    <p:handoutMasterId r:id="rId20"/>
  </p:handoutMasterIdLst>
  <p:sldIdLst>
    <p:sldId id="531" r:id="rId5"/>
    <p:sldId id="1053" r:id="rId6"/>
    <p:sldId id="1051" r:id="rId7"/>
    <p:sldId id="925" r:id="rId8"/>
    <p:sldId id="1085" r:id="rId9"/>
    <p:sldId id="1070" r:id="rId10"/>
    <p:sldId id="1087" r:id="rId11"/>
    <p:sldId id="973" r:id="rId12"/>
    <p:sldId id="1083" r:id="rId13"/>
    <p:sldId id="1074" r:id="rId14"/>
    <p:sldId id="1076" r:id="rId15"/>
    <p:sldId id="1084" r:id="rId16"/>
    <p:sldId id="1088" r:id="rId17"/>
    <p:sldId id="1071" r:id="rId18"/>
  </p:sldIdLst>
  <p:sldSz cx="12192000" cy="6858000"/>
  <p:notesSz cx="7019925" cy="9305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" id="{42B47126-1BC9-4648-A89D-00608DB45A45}">
          <p14:sldIdLst>
            <p14:sldId id="531"/>
            <p14:sldId id="1053"/>
            <p14:sldId id="1051"/>
            <p14:sldId id="925"/>
            <p14:sldId id="1085"/>
            <p14:sldId id="1070"/>
            <p14:sldId id="1087"/>
            <p14:sldId id="973"/>
            <p14:sldId id="1083"/>
            <p14:sldId id="1074"/>
            <p14:sldId id="1076"/>
            <p14:sldId id="1084"/>
            <p14:sldId id="1088"/>
            <p14:sldId id="107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iao Wu" initials="QW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AA0B"/>
    <a:srgbClr val="E7E9EC"/>
    <a:srgbClr val="253B5B"/>
    <a:srgbClr val="193E69"/>
    <a:srgbClr val="263C5B"/>
    <a:srgbClr val="001A45"/>
    <a:srgbClr val="E6E6E6"/>
    <a:srgbClr val="1B3E68"/>
    <a:srgbClr val="1B3E69"/>
    <a:srgbClr val="1A3D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63" autoAdjust="0"/>
    <p:restoredTop sz="95274" autoAdjust="0"/>
  </p:normalViewPr>
  <p:slideViewPr>
    <p:cSldViewPr snapToGrid="0">
      <p:cViewPr varScale="1">
        <p:scale>
          <a:sx n="61" d="100"/>
          <a:sy n="61" d="100"/>
        </p:scale>
        <p:origin x="-520" y="-1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742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 varScale="1">
      <p:scale>
        <a:sx n="100" d="100"/>
        <a:sy n="100" d="100"/>
      </p:scale>
      <p:origin x="0" y="-8859"/>
    </p:cViewPr>
  </p:sorterViewPr>
  <p:notesViewPr>
    <p:cSldViewPr snapToGrid="0">
      <p:cViewPr varScale="1">
        <p:scale>
          <a:sx n="54" d="100"/>
          <a:sy n="54" d="100"/>
        </p:scale>
        <p:origin x="2042" y="47"/>
      </p:cViewPr>
      <p:guideLst>
        <p:guide orient="horz" pos="2935"/>
        <p:guide orient="horz" pos="2931"/>
        <p:guide pos="2215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commentAuthors" Target="commentAuthor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3041968" cy="466912"/>
          </a:xfrm>
          <a:prstGeom prst="rect">
            <a:avLst/>
          </a:prstGeom>
        </p:spPr>
        <p:txBody>
          <a:bodyPr vert="horz" lIns="93215" tIns="46608" rIns="93215" bIns="46608" rtlCol="0"/>
          <a:lstStyle>
            <a:lvl1pPr algn="l">
              <a:defRPr sz="1300"/>
            </a:lvl1pPr>
          </a:lstStyle>
          <a:p>
            <a:r>
              <a:rPr lang="en-US" dirty="0"/>
              <a:t>LIRR Expansion Project - Pre-Construction Master Presentation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4" y="4"/>
            <a:ext cx="3041968" cy="466912"/>
          </a:xfrm>
          <a:prstGeom prst="rect">
            <a:avLst/>
          </a:prstGeom>
        </p:spPr>
        <p:txBody>
          <a:bodyPr vert="horz" lIns="93215" tIns="46608" rIns="93215" bIns="46608" rtlCol="0"/>
          <a:lstStyle>
            <a:lvl1pPr algn="r">
              <a:defRPr sz="1300"/>
            </a:lvl1pPr>
          </a:lstStyle>
          <a:p>
            <a:fld id="{4EBF0724-7794-40D3-9858-6BCF4C719584}" type="datetime1">
              <a:rPr lang="en-US" smtClean="0"/>
              <a:t>10/5/18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21"/>
            <a:ext cx="3041968" cy="466911"/>
          </a:xfrm>
          <a:prstGeom prst="rect">
            <a:avLst/>
          </a:prstGeom>
        </p:spPr>
        <p:txBody>
          <a:bodyPr vert="horz" lIns="93215" tIns="46608" rIns="93215" bIns="46608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26851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Image Placeholder 9">
            <a:extLst>
              <a:ext uri="{FF2B5EF4-FFF2-40B4-BE49-F238E27FC236}">
                <a16:creationId xmlns="" xmlns:a16="http://schemas.microsoft.com/office/drawing/2014/main" id="{622CAE7A-236D-475D-8BD3-BD336577A3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1650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82" tIns="44089" rIns="88182" bIns="44089" rtlCol="0" anchor="ctr"/>
          <a:lstStyle/>
          <a:p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="" xmlns:a16="http://schemas.microsoft.com/office/drawing/2014/main" id="{010ACCC4-26FE-445D-A240-17C3F7FF917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4" y="8839709"/>
            <a:ext cx="3042273" cy="466219"/>
          </a:xfrm>
          <a:prstGeom prst="rect">
            <a:avLst/>
          </a:prstGeom>
        </p:spPr>
        <p:txBody>
          <a:bodyPr vert="horz" lIns="88182" tIns="44089" rIns="88182" bIns="440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EA0751B8-51B9-4911-B114-4F3A96F2DD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6131" y="8839709"/>
            <a:ext cx="3042273" cy="466219"/>
          </a:xfrm>
          <a:prstGeom prst="rect">
            <a:avLst/>
          </a:prstGeom>
        </p:spPr>
        <p:txBody>
          <a:bodyPr vert="horz" lIns="88182" tIns="44089" rIns="88182" bIns="44089" rtlCol="0" anchor="b"/>
          <a:lstStyle>
            <a:lvl1pPr algn="r">
              <a:defRPr sz="1200"/>
            </a:lvl1pPr>
          </a:lstStyle>
          <a:p>
            <a:fld id="{89945874-52B8-4BFC-97F9-56E86C3C24D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Date Placeholder 14">
            <a:extLst>
              <a:ext uri="{FF2B5EF4-FFF2-40B4-BE49-F238E27FC236}">
                <a16:creationId xmlns="" xmlns:a16="http://schemas.microsoft.com/office/drawing/2014/main" id="{9C54E5F8-1109-4416-ABE4-A6AF159F071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6131" y="6"/>
            <a:ext cx="3042273" cy="466220"/>
          </a:xfrm>
          <a:prstGeom prst="rect">
            <a:avLst/>
          </a:prstGeom>
        </p:spPr>
        <p:txBody>
          <a:bodyPr vert="horz" lIns="88182" tIns="44089" rIns="88182" bIns="44089" rtlCol="0"/>
          <a:lstStyle>
            <a:lvl1pPr algn="r">
              <a:defRPr sz="1200"/>
            </a:lvl1pPr>
          </a:lstStyle>
          <a:p>
            <a:fld id="{7827A066-A053-4F5D-940D-CCC20A7DE713}" type="datetime1">
              <a:rPr lang="en-US" smtClean="0"/>
              <a:t>10/5/18</a:t>
            </a:fld>
            <a:endParaRPr lang="en-US" dirty="0"/>
          </a:p>
        </p:txBody>
      </p:sp>
      <p:sp>
        <p:nvSpPr>
          <p:cNvPr id="16" name="Notes Placeholder 15">
            <a:extLst>
              <a:ext uri="{FF2B5EF4-FFF2-40B4-BE49-F238E27FC236}">
                <a16:creationId xmlns="" xmlns:a16="http://schemas.microsoft.com/office/drawing/2014/main" id="{206D619F-C14D-4384-AED9-C5E7ED699F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2306" y="4479092"/>
            <a:ext cx="5615330" cy="3663592"/>
          </a:xfrm>
          <a:prstGeom prst="rect">
            <a:avLst/>
          </a:prstGeom>
        </p:spPr>
        <p:txBody>
          <a:bodyPr vert="horz" lIns="88182" tIns="44089" rIns="88182" bIns="44089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Header Placeholder 16">
            <a:extLst>
              <a:ext uri="{FF2B5EF4-FFF2-40B4-BE49-F238E27FC236}">
                <a16:creationId xmlns="" xmlns:a16="http://schemas.microsoft.com/office/drawing/2014/main" id="{1764DBB3-E6E8-4EB7-A5A2-AE57D97045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4" y="6"/>
            <a:ext cx="3042273" cy="466220"/>
          </a:xfrm>
          <a:prstGeom prst="rect">
            <a:avLst/>
          </a:prstGeom>
        </p:spPr>
        <p:txBody>
          <a:bodyPr vert="horz" lIns="88182" tIns="44089" rIns="88182" bIns="440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65911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171450" indent="-171450" algn="l" defTabSz="914400" rtl="0" eaLnBrk="1" latinLnBrk="0" hangingPunct="1">
      <a:spcAft>
        <a:spcPts val="600"/>
      </a:spcAft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4330" indent="-171450" algn="l" defTabSz="914400" rtl="0" eaLnBrk="1" latinLnBrk="0" hangingPunct="1">
      <a:spcAft>
        <a:spcPts val="600"/>
      </a:spcAft>
      <a:buFont typeface="Courier New" panose="02070309020205020404" pitchFamily="49" charset="0"/>
      <a:buChar char="o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37210" indent="-171450" algn="l" defTabSz="914400" rtl="0" eaLnBrk="1" latinLnBrk="0" hangingPunct="1">
      <a:spcAft>
        <a:spcPts val="600"/>
      </a:spcAft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090" indent="-171450" algn="l" defTabSz="914400" rtl="0" eaLnBrk="1" latinLnBrk="0" hangingPunct="1">
      <a:spcAft>
        <a:spcPts val="600"/>
      </a:spcAft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902970" indent="-171450" algn="l" defTabSz="914400" rtl="0" eaLnBrk="1" latinLnBrk="0" hangingPunct="1">
      <a:spcAft>
        <a:spcPts val="600"/>
      </a:spcAft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44513" y="1066800"/>
            <a:ext cx="5753100" cy="3236913"/>
          </a:xfrm>
          <a:prstGeom prst="rect">
            <a:avLst/>
          </a:prstGeo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743961" y="8459436"/>
            <a:ext cx="2573973" cy="466911"/>
          </a:xfrm>
          <a:prstGeom prst="rect">
            <a:avLst/>
          </a:prstGeom>
        </p:spPr>
        <p:txBody>
          <a:bodyPr/>
          <a:lstStyle/>
          <a:p>
            <a:fld id="{7376A427-74AC-47D2-99AC-D87D3D0DEFEB}" type="slidenum">
              <a:rPr lang="en-US" smtClean="0"/>
              <a:t>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FD636A4-9BFB-44F7-931D-C37DC8202CA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0" y="8839021"/>
            <a:ext cx="3041968" cy="46691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Notes Placeholder 8">
            <a:extLst>
              <a:ext uri="{FF2B5EF4-FFF2-40B4-BE49-F238E27FC236}">
                <a16:creationId xmlns="" xmlns:a16="http://schemas.microsoft.com/office/drawing/2014/main" id="{3578A011-5717-44E2-B35D-F7553C0341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66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44513" y="1066800"/>
            <a:ext cx="5753100" cy="3236913"/>
          </a:xfrm>
          <a:prstGeom prst="rect">
            <a:avLst/>
          </a:prstGeom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43961" y="8459436"/>
            <a:ext cx="2573973" cy="466911"/>
          </a:xfrm>
          <a:prstGeom prst="rect">
            <a:avLst/>
          </a:prstGeom>
        </p:spPr>
        <p:txBody>
          <a:bodyPr/>
          <a:lstStyle/>
          <a:p>
            <a:fld id="{7376A427-74AC-47D2-99AC-D87D3D0DEFEB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>
          <a:xfrm>
            <a:off x="701992" y="8459436"/>
            <a:ext cx="3041968" cy="46691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Notes Placeholder 8">
            <a:extLst>
              <a:ext uri="{FF2B5EF4-FFF2-40B4-BE49-F238E27FC236}">
                <a16:creationId xmlns="" xmlns:a16="http://schemas.microsoft.com/office/drawing/2014/main" id="{C8D78683-7955-4EF6-9CF4-B9067CA2D8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0" indent="0" defTabSz="881942">
              <a:buNone/>
              <a:defRPr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246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Image Placeholder 5">
            <a:extLst>
              <a:ext uri="{FF2B5EF4-FFF2-40B4-BE49-F238E27FC236}">
                <a16:creationId xmlns="" xmlns:a16="http://schemas.microsoft.com/office/drawing/2014/main" id="{4D14B0C7-FA3B-44EF-8EA4-08FEA4DE9B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9" name="Notes Placeholder 8">
            <a:extLst>
              <a:ext uri="{FF2B5EF4-FFF2-40B4-BE49-F238E27FC236}">
                <a16:creationId xmlns="" xmlns:a16="http://schemas.microsoft.com/office/drawing/2014/main" id="{9476AEEE-7E08-4873-8891-120730F456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54399034-275C-48CB-BE0E-15C37E7B42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83554">
              <a:defRPr/>
            </a:pPr>
            <a:fld id="{89945874-52B8-4BFC-97F9-56E86C3C24D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883554">
                <a:defRPr/>
              </a:pPr>
              <a:t>4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47821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945874-52B8-4BFC-97F9-56E86C3C24D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291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945874-52B8-4BFC-97F9-56E86C3C24D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291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945874-52B8-4BFC-97F9-56E86C3C24D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291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458925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 rot="5400000" flipV="1">
            <a:off x="4923524" y="-334271"/>
            <a:ext cx="2344951" cy="12192000"/>
          </a:xfrm>
          <a:prstGeom prst="rect">
            <a:avLst/>
          </a:prstGeom>
          <a:solidFill>
            <a:srgbClr val="00206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863566" y="5375838"/>
            <a:ext cx="10532144" cy="536779"/>
          </a:xfrm>
        </p:spPr>
        <p:txBody>
          <a:bodyPr anchor="ctr" anchorCtr="0">
            <a:normAutofit/>
          </a:bodyPr>
          <a:lstStyle>
            <a:lvl1pPr>
              <a:defRPr sz="360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5" hasCustomPrompt="1"/>
          </p:nvPr>
        </p:nvSpPr>
        <p:spPr>
          <a:xfrm>
            <a:off x="863566" y="5977350"/>
            <a:ext cx="5295693" cy="505459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2800" b="0" cap="none" spc="100" baseline="0" dirty="0">
                <a:solidFill>
                  <a:schemeClr val="bg1"/>
                </a:solidFill>
              </a:defRPr>
            </a:lvl1pPr>
            <a:lvl2pPr marL="457167" indent="0" algn="ctr">
              <a:buNone/>
              <a:defRPr sz="2400"/>
            </a:lvl2pPr>
            <a:lvl3pPr marL="914332" indent="0" algn="ctr">
              <a:buNone/>
              <a:defRPr sz="2400"/>
            </a:lvl3pPr>
            <a:lvl4pPr marL="1371498" indent="0" algn="ctr">
              <a:buNone/>
              <a:defRPr sz="2000"/>
            </a:lvl4pPr>
            <a:lvl5pPr marL="1828664" indent="0" algn="ctr">
              <a:buNone/>
              <a:defRPr sz="2000"/>
            </a:lvl5pPr>
            <a:lvl6pPr marL="2285830" indent="0" algn="ctr">
              <a:buNone/>
              <a:defRPr sz="2000"/>
            </a:lvl6pPr>
            <a:lvl7pPr marL="2742994" indent="0" algn="ctr">
              <a:buNone/>
              <a:defRPr sz="2000"/>
            </a:lvl7pPr>
            <a:lvl8pPr marL="3200160" indent="0" algn="ctr">
              <a:buNone/>
              <a:defRPr sz="2000"/>
            </a:lvl8pPr>
            <a:lvl9pPr marL="3657327" indent="0" algn="ctr">
              <a:buNone/>
              <a:defRPr sz="2000"/>
            </a:lvl9pPr>
          </a:lstStyle>
          <a:p>
            <a:r>
              <a:rPr lang="en-US" dirty="0"/>
              <a:t>Section Title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1" y="-805297"/>
            <a:ext cx="3085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dirty="0">
                <a:solidFill>
                  <a:srgbClr val="002D7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LIRR </a:t>
            </a:r>
            <a:r>
              <a:rPr lang="en-US" b="0" baseline="0" dirty="0">
                <a:solidFill>
                  <a:srgbClr val="002D7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Expansion Project</a:t>
            </a:r>
          </a:p>
          <a:p>
            <a:pPr algn="l"/>
            <a:r>
              <a:rPr lang="en-US" sz="1400" b="0" baseline="0" dirty="0">
                <a:solidFill>
                  <a:srgbClr val="002D7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Floral Park to Hicksville</a:t>
            </a:r>
            <a:endParaRPr lang="en-US" sz="1400" b="0" dirty="0">
              <a:solidFill>
                <a:srgbClr val="002D7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880" y="6310747"/>
            <a:ext cx="2218172" cy="3833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1035" y="6254368"/>
            <a:ext cx="2222396" cy="4397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3FA7C05-D2D9-40AB-82B5-22821E4F75F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57" y="4653986"/>
            <a:ext cx="2263094" cy="65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32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4_Title and Content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-45900"/>
            <a:ext cx="12192000" cy="6879065"/>
          </a:xfrm>
          <a:prstGeom prst="rect">
            <a:avLst/>
          </a:prstGeom>
          <a:gradFill>
            <a:gsLst>
              <a:gs pos="49762">
                <a:srgbClr val="001C45">
                  <a:alpha val="70000"/>
                </a:srgbClr>
              </a:gs>
              <a:gs pos="0">
                <a:srgbClr val="001C45">
                  <a:alpha val="80000"/>
                </a:srgbClr>
              </a:gs>
              <a:gs pos="98343">
                <a:srgbClr val="001C45">
                  <a:alpha val="8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642" y="1613571"/>
            <a:ext cx="10491158" cy="4708438"/>
          </a:xfrm>
        </p:spPr>
        <p:txBody>
          <a:bodyPr>
            <a:normAutofit/>
          </a:bodyPr>
          <a:lstStyle>
            <a:lvl1pPr marL="548640" indent="-548640">
              <a:lnSpc>
                <a:spcPct val="112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 sz="3600" b="1" baseline="0">
                <a:solidFill>
                  <a:schemeClr val="bg1"/>
                </a:solidFill>
                <a:latin typeface="+mn-lt"/>
              </a:defRPr>
            </a:lvl1pPr>
            <a:lvl2pPr marL="685750" indent="-342874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85000"/>
              <a:buFont typeface="Arial" panose="020B0604020202020204" pitchFamily="34" charset="0"/>
              <a:buChar char="•"/>
              <a:defRPr sz="2800" baseline="0">
                <a:solidFill>
                  <a:schemeClr val="bg1"/>
                </a:solidFill>
              </a:defRPr>
            </a:lvl2pPr>
            <a:lvl3pPr marL="1115508" indent="-457189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85000"/>
              <a:buFont typeface="Arial" panose="020B0604020202020204" pitchFamily="34" charset="0"/>
              <a:buChar char="•"/>
              <a:defRPr sz="2800" baseline="0">
                <a:solidFill>
                  <a:schemeClr val="bg1"/>
                </a:solidFill>
              </a:defRPr>
            </a:lvl3pPr>
            <a:lvl4pPr marL="1405042" indent="-380990">
              <a:spcBef>
                <a:spcPts val="0"/>
              </a:spcBef>
              <a:buClr>
                <a:schemeClr val="bg1"/>
              </a:buClr>
              <a:buSzPct val="85000"/>
              <a:buFont typeface="Arial" panose="020B0604020202020204" pitchFamily="34" charset="0"/>
              <a:buChar char="•"/>
              <a:defRPr sz="2400" baseline="0">
                <a:solidFill>
                  <a:schemeClr val="bg1"/>
                </a:solidFill>
              </a:defRPr>
            </a:lvl4pPr>
            <a:lvl5pPr marL="1706771" indent="-380990">
              <a:buClr>
                <a:schemeClr val="bg1"/>
              </a:buClr>
              <a:buSzPct val="85000"/>
              <a:buFont typeface="Arial" panose="020B0604020202020204" pitchFamily="34" charset="0"/>
              <a:buChar char="•"/>
              <a:defRPr sz="2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>
          <a:xfrm>
            <a:off x="0" y="364211"/>
            <a:ext cx="5276193" cy="679282"/>
          </a:xfrm>
          <a:prstGeom prst="homePlate">
            <a:avLst/>
          </a:prstGeom>
          <a:solidFill>
            <a:srgbClr val="F1AA0B"/>
          </a:solidFill>
        </p:spPr>
        <p:txBody>
          <a:bodyPr anchor="ctr" anchorCtr="0"/>
          <a:lstStyle>
            <a:lvl1pPr algn="ctr">
              <a:defRPr lang="en-US" sz="3200" dirty="0">
                <a:solidFill>
                  <a:srgbClr val="203864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6FE27AA-2680-4DD6-8368-429D4E9ACB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34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5_Title and Content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6879065"/>
          </a:xfrm>
          <a:prstGeom prst="rect">
            <a:avLst/>
          </a:prstGeom>
          <a:gradFill>
            <a:gsLst>
              <a:gs pos="49762">
                <a:srgbClr val="001C45">
                  <a:alpha val="70000"/>
                </a:srgbClr>
              </a:gs>
              <a:gs pos="0">
                <a:srgbClr val="001C45">
                  <a:alpha val="80000"/>
                </a:srgbClr>
              </a:gs>
              <a:gs pos="98343">
                <a:srgbClr val="001C45">
                  <a:alpha val="8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642" y="1124607"/>
            <a:ext cx="10491158" cy="4992414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None/>
              <a:defRPr sz="5400" b="1" baseline="0">
                <a:solidFill>
                  <a:schemeClr val="bg1"/>
                </a:solidFill>
                <a:latin typeface="+mj-lt"/>
              </a:defRPr>
            </a:lvl1pPr>
            <a:lvl2pPr marL="685750" indent="-342874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85000"/>
              <a:buFont typeface="Arial" panose="020B0604020202020204" pitchFamily="34" charset="0"/>
              <a:buChar char="•"/>
              <a:defRPr sz="2800" baseline="0">
                <a:solidFill>
                  <a:schemeClr val="bg1"/>
                </a:solidFill>
              </a:defRPr>
            </a:lvl2pPr>
            <a:lvl3pPr marL="1115508" indent="-457189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85000"/>
              <a:buFont typeface="Arial" panose="020B0604020202020204" pitchFamily="34" charset="0"/>
              <a:buChar char="•"/>
              <a:defRPr sz="2800" baseline="0">
                <a:solidFill>
                  <a:schemeClr val="bg1"/>
                </a:solidFill>
              </a:defRPr>
            </a:lvl3pPr>
            <a:lvl4pPr marL="1405042" indent="-380990">
              <a:spcBef>
                <a:spcPts val="0"/>
              </a:spcBef>
              <a:buClr>
                <a:schemeClr val="bg1"/>
              </a:buClr>
              <a:buSzPct val="85000"/>
              <a:buFont typeface="Arial" panose="020B0604020202020204" pitchFamily="34" charset="0"/>
              <a:buChar char="•"/>
              <a:defRPr sz="2400" baseline="0">
                <a:solidFill>
                  <a:schemeClr val="bg1"/>
                </a:solidFill>
              </a:defRPr>
            </a:lvl4pPr>
            <a:lvl5pPr marL="1706771" indent="-380990">
              <a:buClr>
                <a:schemeClr val="bg1"/>
              </a:buClr>
              <a:buSzPct val="85000"/>
              <a:buFont typeface="Arial" panose="020B0604020202020204" pitchFamily="34" charset="0"/>
              <a:buChar char="•"/>
              <a:defRPr sz="2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>
          <a:xfrm>
            <a:off x="0" y="364211"/>
            <a:ext cx="5276193" cy="679282"/>
          </a:xfrm>
          <a:prstGeom prst="homePlate">
            <a:avLst/>
          </a:prstGeom>
          <a:solidFill>
            <a:srgbClr val="F1AA0B"/>
          </a:solidFill>
        </p:spPr>
        <p:txBody>
          <a:bodyPr anchor="ctr" anchorCtr="0"/>
          <a:lstStyle>
            <a:lvl1pPr algn="ctr">
              <a:defRPr lang="en-US" sz="3200" dirty="0">
                <a:solidFill>
                  <a:srgbClr val="203864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>
          <a:xfrm>
            <a:off x="10691598" y="6407442"/>
            <a:ext cx="981503" cy="365125"/>
          </a:xfrm>
        </p:spPr>
        <p:txBody>
          <a:bodyPr/>
          <a:lstStyle/>
          <a:p>
            <a:fld id="{76FE27AA-2680-4DD6-8368-429D4E9ACB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59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Content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32997FF-81E7-4D64-8C41-0A438F465C32}"/>
              </a:ext>
            </a:extLst>
          </p:cNvPr>
          <p:cNvSpPr/>
          <p:nvPr userDrawn="1"/>
        </p:nvSpPr>
        <p:spPr>
          <a:xfrm>
            <a:off x="0" y="-21066"/>
            <a:ext cx="12192000" cy="6879065"/>
          </a:xfrm>
          <a:prstGeom prst="rect">
            <a:avLst/>
          </a:prstGeom>
          <a:gradFill>
            <a:gsLst>
              <a:gs pos="49762">
                <a:srgbClr val="001C45">
                  <a:alpha val="70000"/>
                </a:srgbClr>
              </a:gs>
              <a:gs pos="0">
                <a:srgbClr val="001C45">
                  <a:alpha val="80000"/>
                </a:srgbClr>
              </a:gs>
              <a:gs pos="98343">
                <a:srgbClr val="001C45">
                  <a:alpha val="8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62642" y="2127873"/>
            <a:ext cx="10491158" cy="760800"/>
          </a:xfrm>
        </p:spPr>
        <p:txBody>
          <a:bodyPr/>
          <a:lstStyle>
            <a:lvl1pPr algn="ctr">
              <a:defRPr sz="4800" b="0">
                <a:solidFill>
                  <a:srgbClr val="F1AA0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1433758" y="3551396"/>
            <a:ext cx="9413442" cy="2371422"/>
          </a:xfrm>
        </p:spPr>
        <p:txBody>
          <a:bodyPr/>
          <a:lstStyle>
            <a:lvl1pPr algn="ctr">
              <a:defRPr sz="3200" b="0">
                <a:solidFill>
                  <a:schemeClr val="bg1"/>
                </a:solidFill>
              </a:defRPr>
            </a:lvl1pPr>
            <a:lvl2pPr>
              <a:defRPr sz="3200" b="0">
                <a:solidFill>
                  <a:schemeClr val="bg1"/>
                </a:solidFill>
              </a:defRPr>
            </a:lvl2pPr>
            <a:lvl3pPr>
              <a:defRPr sz="3200" b="0">
                <a:solidFill>
                  <a:schemeClr val="bg1"/>
                </a:solidFill>
              </a:defRPr>
            </a:lvl3pPr>
            <a:lvl4pPr>
              <a:defRPr sz="3200" b="0">
                <a:solidFill>
                  <a:schemeClr val="bg1"/>
                </a:solidFill>
              </a:defRPr>
            </a:lvl4pPr>
            <a:lvl5pPr>
              <a:defRPr sz="3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646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and Content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80808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0390909" cy="6858000"/>
          </a:xfrm>
          <a:prstGeom prst="rect">
            <a:avLst/>
          </a:prstGeom>
          <a:gradFill flip="none" rotWithShape="1">
            <a:gsLst>
              <a:gs pos="42000">
                <a:srgbClr val="000F25">
                  <a:alpha val="56000"/>
                </a:srgbClr>
              </a:gs>
              <a:gs pos="0">
                <a:srgbClr val="000000">
                  <a:alpha val="66000"/>
                </a:srgbClr>
              </a:gs>
              <a:gs pos="100000">
                <a:srgbClr val="001D4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9" name="Title 11"/>
          <p:cNvSpPr>
            <a:spLocks noGrp="1"/>
          </p:cNvSpPr>
          <p:nvPr>
            <p:ph type="title" hasCustomPrompt="1"/>
          </p:nvPr>
        </p:nvSpPr>
        <p:spPr>
          <a:xfrm>
            <a:off x="690562" y="698937"/>
            <a:ext cx="6790892" cy="679974"/>
          </a:xfrm>
        </p:spPr>
        <p:txBody>
          <a:bodyPr/>
          <a:lstStyle>
            <a:lvl1pPr algn="l">
              <a:lnSpc>
                <a:spcPct val="100000"/>
              </a:lnSpc>
              <a:defRPr sz="4000" b="1">
                <a:solidFill>
                  <a:srgbClr val="F1AA0B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690562" y="1650125"/>
            <a:ext cx="6790892" cy="4508938"/>
          </a:xfrm>
        </p:spPr>
        <p:txBody>
          <a:bodyPr>
            <a:normAutofit/>
          </a:bodyPr>
          <a:lstStyle>
            <a:lvl1pPr marL="548640" marR="0" indent="-548640" algn="l" defTabSz="914332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1AA0B"/>
              </a:buClr>
              <a:buSzPct val="140000"/>
              <a:buFont typeface="Wingdings" panose="05000000000000000000" pitchFamily="2" charset="2"/>
              <a:buChar char="§"/>
              <a:tabLst/>
              <a:defRPr sz="2500" b="0">
                <a:solidFill>
                  <a:schemeClr val="bg1"/>
                </a:solidFill>
              </a:defRPr>
            </a:lvl1pPr>
            <a:lvl2pPr marL="274300" indent="0">
              <a:buClr>
                <a:srgbClr val="F1AA0B"/>
              </a:buClr>
              <a:buSzPct val="130000"/>
              <a:buFont typeface="Wingdings 2" panose="05020102010507070707" pitchFamily="18" charset="2"/>
              <a:buChar char="R"/>
              <a:defRPr sz="2400" b="0">
                <a:solidFill>
                  <a:schemeClr val="bg1"/>
                </a:solidFill>
              </a:defRPr>
            </a:lvl2pPr>
            <a:lvl3pPr>
              <a:defRPr sz="3200" b="0">
                <a:solidFill>
                  <a:schemeClr val="bg1"/>
                </a:solidFill>
              </a:defRPr>
            </a:lvl3pPr>
            <a:lvl4pPr>
              <a:defRPr sz="3200" b="0">
                <a:solidFill>
                  <a:schemeClr val="bg1"/>
                </a:solidFill>
              </a:defRPr>
            </a:lvl4pPr>
            <a:lvl5pPr>
              <a:defRPr sz="3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230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>
        <p:tmplLst>
          <p:tmpl lvl="1">
            <p:tnLst>
              <p:par>
                <p:cTn xmlns:p14="http://schemas.microsoft.com/office/powerpoint/2010/main"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and Content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278459"/>
            <a:ext cx="12192000" cy="2579541"/>
          </a:xfrm>
          <a:prstGeom prst="rect">
            <a:avLst/>
          </a:prstGeom>
          <a:solidFill>
            <a:srgbClr val="1B3E68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3401568"/>
          </a:xfrm>
          <a:prstGeom prst="rect">
            <a:avLst/>
          </a:prstGeom>
          <a:gradFill flip="none" rotWithShape="1">
            <a:gsLst>
              <a:gs pos="0">
                <a:srgbClr val="001D48">
                  <a:alpha val="50000"/>
                </a:srgbClr>
              </a:gs>
              <a:gs pos="100000">
                <a:srgbClr val="001D48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62643" y="4660658"/>
            <a:ext cx="8120584" cy="760800"/>
          </a:xfrm>
        </p:spPr>
        <p:txBody>
          <a:bodyPr/>
          <a:lstStyle>
            <a:lvl1pPr algn="l">
              <a:defRPr sz="4800" b="1">
                <a:solidFill>
                  <a:srgbClr val="F1AA0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862642" y="5421458"/>
            <a:ext cx="8120585" cy="1436543"/>
          </a:xfrm>
        </p:spPr>
        <p:txBody>
          <a:bodyPr/>
          <a:lstStyle>
            <a:lvl1pPr algn="l">
              <a:defRPr sz="3200" b="0">
                <a:solidFill>
                  <a:schemeClr val="bg1"/>
                </a:solidFill>
              </a:defRPr>
            </a:lvl1pPr>
            <a:lvl2pPr>
              <a:defRPr sz="3200" b="0">
                <a:solidFill>
                  <a:schemeClr val="bg1"/>
                </a:solidFill>
              </a:defRPr>
            </a:lvl2pPr>
            <a:lvl3pPr>
              <a:defRPr sz="3200" b="0">
                <a:solidFill>
                  <a:schemeClr val="bg1"/>
                </a:solidFill>
              </a:defRPr>
            </a:lvl3pPr>
            <a:lvl4pPr>
              <a:defRPr sz="3200" b="0">
                <a:solidFill>
                  <a:schemeClr val="bg1"/>
                </a:solidFill>
              </a:defRPr>
            </a:lvl4pPr>
            <a:lvl5pPr>
              <a:defRPr sz="3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227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and Content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flipH="1">
            <a:off x="0" y="3886200"/>
            <a:ext cx="12192000" cy="2971800"/>
          </a:xfrm>
          <a:custGeom>
            <a:avLst/>
            <a:gdLst>
              <a:gd name="connsiteX0" fmla="*/ 0 w 12192000"/>
              <a:gd name="connsiteY0" fmla="*/ 0 h 2359151"/>
              <a:gd name="connsiteX1" fmla="*/ 12192000 w 12192000"/>
              <a:gd name="connsiteY1" fmla="*/ 0 h 2359151"/>
              <a:gd name="connsiteX2" fmla="*/ 12192000 w 12192000"/>
              <a:gd name="connsiteY2" fmla="*/ 2359151 h 2359151"/>
              <a:gd name="connsiteX3" fmla="*/ 0 w 12192000"/>
              <a:gd name="connsiteY3" fmla="*/ 2359151 h 2359151"/>
              <a:gd name="connsiteX4" fmla="*/ 0 w 12192000"/>
              <a:gd name="connsiteY4" fmla="*/ 0 h 2359151"/>
              <a:gd name="connsiteX0" fmla="*/ 0 w 12192000"/>
              <a:gd name="connsiteY0" fmla="*/ 1558637 h 3917788"/>
              <a:gd name="connsiteX1" fmla="*/ 12192000 w 12192000"/>
              <a:gd name="connsiteY1" fmla="*/ 0 h 3917788"/>
              <a:gd name="connsiteX2" fmla="*/ 12192000 w 12192000"/>
              <a:gd name="connsiteY2" fmla="*/ 3917788 h 3917788"/>
              <a:gd name="connsiteX3" fmla="*/ 0 w 12192000"/>
              <a:gd name="connsiteY3" fmla="*/ 3917788 h 3917788"/>
              <a:gd name="connsiteX4" fmla="*/ 0 w 12192000"/>
              <a:gd name="connsiteY4" fmla="*/ 1558637 h 391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917788">
                <a:moveTo>
                  <a:pt x="0" y="1558637"/>
                </a:moveTo>
                <a:lnTo>
                  <a:pt x="12192000" y="0"/>
                </a:lnTo>
                <a:lnTo>
                  <a:pt x="12192000" y="3917788"/>
                </a:lnTo>
                <a:lnTo>
                  <a:pt x="0" y="3917788"/>
                </a:lnTo>
                <a:lnTo>
                  <a:pt x="0" y="1558637"/>
                </a:lnTo>
                <a:close/>
              </a:path>
            </a:pathLst>
          </a:custGeom>
          <a:solidFill>
            <a:srgbClr val="00206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1"/>
          <p:cNvSpPr>
            <a:spLocks noGrp="1"/>
          </p:cNvSpPr>
          <p:nvPr>
            <p:ph type="title" hasCustomPrompt="1"/>
          </p:nvPr>
        </p:nvSpPr>
        <p:spPr>
          <a:xfrm>
            <a:off x="690562" y="4996559"/>
            <a:ext cx="7825642" cy="751081"/>
          </a:xfrm>
        </p:spPr>
        <p:txBody>
          <a:bodyPr/>
          <a:lstStyle>
            <a:lvl1pPr algn="l">
              <a:lnSpc>
                <a:spcPct val="100000"/>
              </a:lnSpc>
              <a:defRPr sz="4800" b="1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690561" y="5747639"/>
            <a:ext cx="10825164" cy="645907"/>
          </a:xfrm>
        </p:spPr>
        <p:txBody>
          <a:bodyPr>
            <a:normAutofit/>
          </a:bodyPr>
          <a:lstStyle>
            <a:lvl1pPr marL="0" marR="0" indent="0" algn="l" defTabSz="914332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1AA0B"/>
              </a:buClr>
              <a:buSzPct val="140000"/>
              <a:buFont typeface="Wingdings 2" panose="05020102010507070707" pitchFamily="18" charset="2"/>
              <a:buNone/>
              <a:tabLst/>
              <a:defRPr sz="3200" b="0">
                <a:solidFill>
                  <a:schemeClr val="bg1"/>
                </a:solidFill>
                <a:latin typeface="+mj-lt"/>
              </a:defRPr>
            </a:lvl1pPr>
            <a:lvl2pPr marL="274300" indent="0">
              <a:buClr>
                <a:srgbClr val="F1AA0B"/>
              </a:buClr>
              <a:buSzPct val="130000"/>
              <a:buFont typeface="Wingdings 2" panose="05020102010507070707" pitchFamily="18" charset="2"/>
              <a:buChar char="R"/>
              <a:defRPr sz="2400" b="0">
                <a:solidFill>
                  <a:schemeClr val="bg1"/>
                </a:solidFill>
              </a:defRPr>
            </a:lvl2pPr>
            <a:lvl3pPr>
              <a:defRPr sz="3200" b="0">
                <a:solidFill>
                  <a:schemeClr val="bg1"/>
                </a:solidFill>
              </a:defRPr>
            </a:lvl3pPr>
            <a:lvl4pPr>
              <a:defRPr sz="3200" b="0">
                <a:solidFill>
                  <a:schemeClr val="bg1"/>
                </a:solidFill>
              </a:defRPr>
            </a:lvl4pPr>
            <a:lvl5pPr>
              <a:defRPr sz="3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828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>
        <p:tmplLst>
          <p:tmpl lvl="1">
            <p:tnLst>
              <p:par>
                <p:cTn xmlns:p14="http://schemas.microsoft.com/office/powerpoint/2010/main"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defRPr sz="2933" b="1">
                <a:latin typeface="+mn-lt"/>
                <a:cs typeface="Segoe UI Semibold" panose="020B0702040204020203" pitchFamily="34" charset="0"/>
              </a:defRPr>
            </a:lvl1pPr>
            <a:lvl2pPr marL="342874" indent="-342874">
              <a:buFont typeface="Arial" panose="020B0604020202020204" pitchFamily="34" charset="0"/>
              <a:buChar char="•"/>
              <a:defRPr/>
            </a:lvl2pPr>
            <a:lvl3pPr marL="342874" indent="-342874">
              <a:buFont typeface="Arial" panose="020B0604020202020204" pitchFamily="34" charset="0"/>
              <a:buChar char="•"/>
              <a:defRPr/>
            </a:lvl3pPr>
            <a:lvl4pPr marL="342874" indent="-342874">
              <a:buFont typeface="Arial" panose="020B0604020202020204" pitchFamily="34" charset="0"/>
              <a:buChar char="•"/>
              <a:defRPr/>
            </a:lvl4pPr>
            <a:lvl5pPr marL="342874" indent="-342874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6FE27AA-2680-4DD6-8368-429D4E9ACB2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31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2642" y="1676400"/>
            <a:ext cx="5047828" cy="4287077"/>
          </a:xfrm>
        </p:spPr>
        <p:txBody>
          <a:bodyPr>
            <a:normAutofit/>
          </a:bodyPr>
          <a:lstStyle>
            <a:lvl1pPr>
              <a:defRPr sz="2800" b="1">
                <a:latin typeface="+mn-lt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76401"/>
            <a:ext cx="5181600" cy="4287077"/>
          </a:xfrm>
        </p:spPr>
        <p:txBody>
          <a:bodyPr>
            <a:normAutofit/>
          </a:bodyPr>
          <a:lstStyle>
            <a:lvl1pPr>
              <a:defRPr sz="2800" b="1">
                <a:latin typeface="+mn-lt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6FE27AA-2680-4DD6-8368-429D4E9ACB2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78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2642" y="1676400"/>
            <a:ext cx="4934309" cy="4500563"/>
          </a:xfrm>
        </p:spPr>
        <p:txBody>
          <a:bodyPr>
            <a:normAutofit/>
          </a:bodyPr>
          <a:lstStyle>
            <a:lvl1pPr>
              <a:defRPr sz="2800" b="1">
                <a:latin typeface="+mn-lt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6FE27AA-2680-4DD6-8368-429D4E9ACB2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6176963" y="1676400"/>
            <a:ext cx="5192712" cy="4327525"/>
          </a:xfrm>
          <a:solidFill>
            <a:srgbClr val="EAEAEA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52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2642" y="1825625"/>
            <a:ext cx="5157158" cy="3965575"/>
          </a:xfrm>
        </p:spPr>
        <p:txBody>
          <a:bodyPr/>
          <a:lstStyle>
            <a:lvl1pPr>
              <a:lnSpc>
                <a:spcPct val="100000"/>
              </a:lnSpc>
              <a:defRPr b="1"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US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6FE27AA-2680-4DD6-8368-429D4E9ACB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3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solidFill>
          <a:srgbClr val="193E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820509" y="970769"/>
            <a:ext cx="10557808" cy="65421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80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5" hasCustomPrompt="1"/>
          </p:nvPr>
        </p:nvSpPr>
        <p:spPr>
          <a:xfrm>
            <a:off x="820509" y="1689719"/>
            <a:ext cx="5295693" cy="50545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2800" b="1" cap="none" spc="100" baseline="0" dirty="0">
                <a:solidFill>
                  <a:srgbClr val="FFC000"/>
                </a:solidFill>
              </a:defRPr>
            </a:lvl1pPr>
            <a:lvl2pPr marL="457167" indent="0" algn="ctr">
              <a:buNone/>
              <a:defRPr sz="2400"/>
            </a:lvl2pPr>
            <a:lvl3pPr marL="914332" indent="0" algn="ctr">
              <a:buNone/>
              <a:defRPr sz="2400"/>
            </a:lvl3pPr>
            <a:lvl4pPr marL="1371498" indent="0" algn="ctr">
              <a:buNone/>
              <a:defRPr sz="2000"/>
            </a:lvl4pPr>
            <a:lvl5pPr marL="1828664" indent="0" algn="ctr">
              <a:buNone/>
              <a:defRPr sz="2000"/>
            </a:lvl5pPr>
            <a:lvl6pPr marL="2285830" indent="0" algn="ctr">
              <a:buNone/>
              <a:defRPr sz="2000"/>
            </a:lvl6pPr>
            <a:lvl7pPr marL="2742994" indent="0" algn="ctr">
              <a:buNone/>
              <a:defRPr sz="2000"/>
            </a:lvl7pPr>
            <a:lvl8pPr marL="3200160" indent="0" algn="ctr">
              <a:buNone/>
              <a:defRPr sz="2000"/>
            </a:lvl8pPr>
            <a:lvl9pPr marL="3657327" indent="0" algn="ctr">
              <a:buNone/>
              <a:defRPr sz="2000"/>
            </a:lvl9pPr>
          </a:lstStyle>
          <a:p>
            <a:r>
              <a:rPr lang="en-US" dirty="0"/>
              <a:t>Section Title</a:t>
            </a:r>
          </a:p>
        </p:txBody>
      </p:sp>
      <p:sp>
        <p:nvSpPr>
          <p:cNvPr id="15" name="Rectangle 1"/>
          <p:cNvSpPr/>
          <p:nvPr userDrawn="1"/>
        </p:nvSpPr>
        <p:spPr>
          <a:xfrm flipH="1" flipV="1">
            <a:off x="-575867" y="5192378"/>
            <a:ext cx="12767861" cy="1886206"/>
          </a:xfrm>
          <a:custGeom>
            <a:avLst/>
            <a:gdLst>
              <a:gd name="connsiteX0" fmla="*/ 0 w 8992446"/>
              <a:gd name="connsiteY0" fmla="*/ 0 h 1771683"/>
              <a:gd name="connsiteX1" fmla="*/ 8992446 w 8992446"/>
              <a:gd name="connsiteY1" fmla="*/ 0 h 1771683"/>
              <a:gd name="connsiteX2" fmla="*/ 8992446 w 8992446"/>
              <a:gd name="connsiteY2" fmla="*/ 1771683 h 1771683"/>
              <a:gd name="connsiteX3" fmla="*/ 0 w 8992446"/>
              <a:gd name="connsiteY3" fmla="*/ 1771683 h 1771683"/>
              <a:gd name="connsiteX4" fmla="*/ 0 w 8992446"/>
              <a:gd name="connsiteY4" fmla="*/ 0 h 1771683"/>
              <a:gd name="connsiteX0" fmla="*/ 0 w 8992446"/>
              <a:gd name="connsiteY0" fmla="*/ 0 h 1771683"/>
              <a:gd name="connsiteX1" fmla="*/ 8992446 w 8992446"/>
              <a:gd name="connsiteY1" fmla="*/ 0 h 1771683"/>
              <a:gd name="connsiteX2" fmla="*/ 8992446 w 8992446"/>
              <a:gd name="connsiteY2" fmla="*/ 1133328 h 1771683"/>
              <a:gd name="connsiteX3" fmla="*/ 0 w 8992446"/>
              <a:gd name="connsiteY3" fmla="*/ 1771683 h 1771683"/>
              <a:gd name="connsiteX4" fmla="*/ 0 w 8992446"/>
              <a:gd name="connsiteY4" fmla="*/ 0 h 1771683"/>
              <a:gd name="connsiteX0" fmla="*/ 0 w 8992446"/>
              <a:gd name="connsiteY0" fmla="*/ 0 h 1771683"/>
              <a:gd name="connsiteX1" fmla="*/ 8992446 w 8992446"/>
              <a:gd name="connsiteY1" fmla="*/ 0 h 1771683"/>
              <a:gd name="connsiteX2" fmla="*/ 8979721 w 8992446"/>
              <a:gd name="connsiteY2" fmla="*/ 885366 h 1771683"/>
              <a:gd name="connsiteX3" fmla="*/ 0 w 8992446"/>
              <a:gd name="connsiteY3" fmla="*/ 1771683 h 1771683"/>
              <a:gd name="connsiteX4" fmla="*/ 0 w 8992446"/>
              <a:gd name="connsiteY4" fmla="*/ 0 h 1771683"/>
              <a:gd name="connsiteX0" fmla="*/ 0 w 8992446"/>
              <a:gd name="connsiteY0" fmla="*/ 0 h 1771683"/>
              <a:gd name="connsiteX1" fmla="*/ 8992446 w 8992446"/>
              <a:gd name="connsiteY1" fmla="*/ 0 h 1771683"/>
              <a:gd name="connsiteX2" fmla="*/ 8992446 w 8992446"/>
              <a:gd name="connsiteY2" fmla="*/ 457293 h 1771683"/>
              <a:gd name="connsiteX3" fmla="*/ 0 w 8992446"/>
              <a:gd name="connsiteY3" fmla="*/ 1771683 h 1771683"/>
              <a:gd name="connsiteX4" fmla="*/ 0 w 8992446"/>
              <a:gd name="connsiteY4" fmla="*/ 0 h 1771683"/>
              <a:gd name="connsiteX0" fmla="*/ 0 w 8992446"/>
              <a:gd name="connsiteY0" fmla="*/ 616929 h 1771683"/>
              <a:gd name="connsiteX1" fmla="*/ 8992446 w 8992446"/>
              <a:gd name="connsiteY1" fmla="*/ 0 h 1771683"/>
              <a:gd name="connsiteX2" fmla="*/ 8992446 w 8992446"/>
              <a:gd name="connsiteY2" fmla="*/ 457293 h 1771683"/>
              <a:gd name="connsiteX3" fmla="*/ 0 w 8992446"/>
              <a:gd name="connsiteY3" fmla="*/ 1771683 h 1771683"/>
              <a:gd name="connsiteX4" fmla="*/ 0 w 8992446"/>
              <a:gd name="connsiteY4" fmla="*/ 616929 h 1771683"/>
              <a:gd name="connsiteX0" fmla="*/ 0 w 8992446"/>
              <a:gd name="connsiteY0" fmla="*/ 159636 h 1314390"/>
              <a:gd name="connsiteX1" fmla="*/ 8992446 w 8992446"/>
              <a:gd name="connsiteY1" fmla="*/ 0 h 1314390"/>
              <a:gd name="connsiteX2" fmla="*/ 0 w 8992446"/>
              <a:gd name="connsiteY2" fmla="*/ 1314390 h 1314390"/>
              <a:gd name="connsiteX3" fmla="*/ 0 w 8992446"/>
              <a:gd name="connsiteY3" fmla="*/ 159636 h 1314390"/>
              <a:gd name="connsiteX0" fmla="*/ 0 w 8992446"/>
              <a:gd name="connsiteY0" fmla="*/ 71503 h 1314390"/>
              <a:gd name="connsiteX1" fmla="*/ 8992446 w 8992446"/>
              <a:gd name="connsiteY1" fmla="*/ 0 h 1314390"/>
              <a:gd name="connsiteX2" fmla="*/ 0 w 8992446"/>
              <a:gd name="connsiteY2" fmla="*/ 1314390 h 1314390"/>
              <a:gd name="connsiteX3" fmla="*/ 0 w 8992446"/>
              <a:gd name="connsiteY3" fmla="*/ 71503 h 1314390"/>
              <a:gd name="connsiteX0" fmla="*/ 0 w 8992446"/>
              <a:gd name="connsiteY0" fmla="*/ 47458 h 1314390"/>
              <a:gd name="connsiteX1" fmla="*/ 8992446 w 8992446"/>
              <a:gd name="connsiteY1" fmla="*/ 0 h 1314390"/>
              <a:gd name="connsiteX2" fmla="*/ 0 w 8992446"/>
              <a:gd name="connsiteY2" fmla="*/ 1314390 h 1314390"/>
              <a:gd name="connsiteX3" fmla="*/ 0 w 8992446"/>
              <a:gd name="connsiteY3" fmla="*/ 47458 h 1314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92446" h="1314390">
                <a:moveTo>
                  <a:pt x="0" y="47458"/>
                </a:moveTo>
                <a:lnTo>
                  <a:pt x="8992446" y="0"/>
                </a:lnTo>
                <a:lnTo>
                  <a:pt x="0" y="1314390"/>
                </a:lnTo>
                <a:lnTo>
                  <a:pt x="0" y="474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5037739-3525-44BD-AD98-CA83625172B1}"/>
              </a:ext>
            </a:extLst>
          </p:cNvPr>
          <p:cNvSpPr txBox="1"/>
          <p:nvPr userDrawn="1"/>
        </p:nvSpPr>
        <p:spPr>
          <a:xfrm rot="20419537">
            <a:off x="1493520" y="3125994"/>
            <a:ext cx="8105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*** DRAFT ***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1AC537F-C6B4-4544-AB12-F93072DFD4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558" y="6202863"/>
            <a:ext cx="2828156" cy="5579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6F7D9482-B994-4BD7-B812-57DF580F43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90888" y="6202863"/>
            <a:ext cx="2943906" cy="58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9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5600" y="2311019"/>
            <a:ext cx="4648200" cy="3865944"/>
          </a:xfrm>
        </p:spPr>
        <p:txBody>
          <a:bodyPr/>
          <a:lstStyle>
            <a:lvl1pPr marL="707118" indent="-707118">
              <a:spcBef>
                <a:spcPts val="0"/>
              </a:spcBef>
              <a:spcAft>
                <a:spcPts val="2667"/>
              </a:spcAft>
              <a:buClr>
                <a:srgbClr val="F4AA00"/>
              </a:buClr>
              <a:buSzPct val="80000"/>
              <a:buFont typeface="Segoe UI Symbol" panose="020B0502040204020203" pitchFamily="34" charset="0"/>
              <a:buChar char=""/>
              <a:defRPr lang="en-US" dirty="0" smtClean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US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6FE27AA-2680-4DD6-8368-429D4E9ACB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55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xmlns:p14="http://schemas.microsoft.com/office/powerpoint/2010/main"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62641" y="1563690"/>
            <a:ext cx="5093659" cy="532968"/>
          </a:xfrm>
          <a:solidFill>
            <a:srgbClr val="0070C0"/>
          </a:solidFill>
        </p:spPr>
        <p:txBody>
          <a:bodyPr lIns="182880" rIns="91440" anchor="ctr" anchorCtr="0"/>
          <a:lstStyle>
            <a:lvl1pPr marL="0" indent="0">
              <a:buNone/>
              <a:defRPr sz="2400" b="0" cap="all" baseline="0">
                <a:solidFill>
                  <a:schemeClr val="bg1"/>
                </a:solidFill>
              </a:defRPr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2648" y="2150173"/>
            <a:ext cx="509365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5619" y="1563689"/>
            <a:ext cx="5178181" cy="532969"/>
          </a:xfrm>
          <a:solidFill>
            <a:srgbClr val="002060"/>
          </a:solidFill>
        </p:spPr>
        <p:txBody>
          <a:bodyPr lIns="182880" rIns="91440" anchor="ctr" anchorCtr="0"/>
          <a:lstStyle>
            <a:lvl1pPr marL="0" indent="0">
              <a:buNone/>
              <a:defRPr sz="2400" b="0" cap="all" baseline="0">
                <a:solidFill>
                  <a:schemeClr val="bg1"/>
                </a:solidFill>
              </a:defRPr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5513" y="2150171"/>
            <a:ext cx="517987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US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6FE27AA-2680-4DD6-8368-429D4E9ACB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9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US" dirty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5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93015" y="210334"/>
            <a:ext cx="10491158" cy="529992"/>
          </a:xfrm>
        </p:spPr>
        <p:txBody>
          <a:bodyPr/>
          <a:lstStyle>
            <a:lvl1pPr>
              <a:defRPr lang="en-US" sz="2800" dirty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6242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"/>
            <a:ext cx="12192000" cy="1479151"/>
          </a:xfrm>
          <a:prstGeom prst="rect">
            <a:avLst/>
          </a:prstGeom>
          <a:solidFill>
            <a:srgbClr val="007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838201" y="444989"/>
            <a:ext cx="3747051" cy="1034162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Edit Master Title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4953000" y="444989"/>
            <a:ext cx="7238999" cy="6413011"/>
          </a:xfrm>
          <a:solidFill>
            <a:schemeClr val="bg1"/>
          </a:solidFill>
          <a:ln w="6350">
            <a:solidFill>
              <a:srgbClr val="080808">
                <a:alpha val="10000"/>
              </a:srgbClr>
            </a:solidFill>
          </a:ln>
          <a:effectLst>
            <a:outerShdw blurRad="165100" dir="16200000" rotWithShape="0">
              <a:prstClr val="black">
                <a:alpha val="5000"/>
              </a:prstClr>
            </a:outerShdw>
          </a:effectLst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1" y="1998689"/>
            <a:ext cx="3747052" cy="417827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667"/>
              </a:spcAft>
              <a:buClr>
                <a:srgbClr val="002060"/>
              </a:buClr>
              <a:buSzPct val="80000"/>
              <a:buFont typeface="Segoe UI Symbol" panose="020B0502040204020203" pitchFamily="34" charset="0"/>
              <a:buNone/>
              <a:defRPr sz="2800" baseline="0"/>
            </a:lvl1pPr>
            <a:lvl2pPr marL="685750" indent="-342874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 sz="2800" baseline="0"/>
            </a:lvl2pPr>
            <a:lvl3pPr marL="1005766" indent="-347446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 sz="2800" baseline="0"/>
            </a:lvl3pPr>
            <a:lvl4pPr marL="1371498" indent="-347446"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2400" baseline="0"/>
            </a:lvl4pPr>
            <a:lvl5pPr marL="1554364" indent="-228584">
              <a:buClr>
                <a:srgbClr val="0070C0"/>
              </a:buClr>
              <a:buFont typeface="Wingdings" panose="05000000000000000000" pitchFamily="2" charset="2"/>
              <a:buChar char="§"/>
              <a:defRPr sz="24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952999" y="6119336"/>
            <a:ext cx="7225746" cy="738664"/>
          </a:xfrm>
          <a:solidFill>
            <a:srgbClr val="F4AA00">
              <a:alpha val="89804"/>
            </a:srgbClr>
          </a:solidFill>
        </p:spPr>
        <p:txBody>
          <a:bodyPr wrap="square" lIns="274320" tIns="182880" rIns="182880" bIns="182880" anchor="b" anchorCtr="0">
            <a:spAutoFit/>
          </a:bodyPr>
          <a:lstStyle>
            <a:lvl1pPr marL="0" indent="0" algn="l">
              <a:buNone/>
              <a:defRPr lang="en-US" sz="2400" b="0" dirty="0">
                <a:solidFill>
                  <a:schemeClr val="bg1"/>
                </a:solidFill>
                <a:effectLst/>
                <a:latin typeface="+mj-lt"/>
              </a:defRPr>
            </a:lvl1pPr>
            <a:lvl2pPr marL="380990" indent="0">
              <a:buNone/>
              <a:defRPr sz="1600"/>
            </a:lvl2pPr>
            <a:lvl3pPr marL="838179" indent="0">
              <a:buNone/>
              <a:defRPr sz="1467"/>
            </a:lvl3pPr>
            <a:lvl4pPr marL="1295368" indent="0">
              <a:buNone/>
              <a:defRPr sz="1400"/>
            </a:lvl4pPr>
            <a:lvl5pPr marL="1752556" indent="0">
              <a:buNone/>
              <a:defRPr sz="1400"/>
            </a:lvl5pPr>
          </a:lstStyle>
          <a:p>
            <a:pPr lvl="0"/>
            <a:r>
              <a:rPr lang="en-US" dirty="0"/>
              <a:t>Add image caption</a:t>
            </a:r>
          </a:p>
        </p:txBody>
      </p:sp>
    </p:spTree>
    <p:extLst>
      <p:ext uri="{BB962C8B-B14F-4D97-AF65-F5344CB8AC3E}">
        <p14:creationId xmlns:p14="http://schemas.microsoft.com/office/powerpoint/2010/main" val="201965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xmlns:p14="http://schemas.microsoft.com/office/powerpoint/2010/main"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/>
          <p:cNvSpPr/>
          <p:nvPr/>
        </p:nvSpPr>
        <p:spPr>
          <a:xfrm>
            <a:off x="0" y="4913196"/>
            <a:ext cx="12192000" cy="194480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509518" y="444988"/>
            <a:ext cx="2656761" cy="1083563"/>
          </a:xfrm>
        </p:spPr>
        <p:txBody>
          <a:bodyPr anchor="t" anchorCtr="0">
            <a:noAutofit/>
          </a:bodyPr>
          <a:lstStyle>
            <a:lvl1pPr>
              <a:lnSpc>
                <a:spcPct val="110000"/>
              </a:lnSpc>
              <a:defRPr lang="en-US" sz="2933" b="0" dirty="0">
                <a:latin typeface="+mj-lt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402843" y="1"/>
            <a:ext cx="8789157" cy="6884372"/>
          </a:xfrm>
          <a:noFill/>
          <a:ln w="6350">
            <a:noFill/>
          </a:ln>
          <a:effectLst>
            <a:outerShdw blurRad="165100" dir="16200000" rotWithShape="0">
              <a:prstClr val="black">
                <a:alpha val="5000"/>
              </a:prstClr>
            </a:outerShdw>
          </a:effectLst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7818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animMotion origin="layout" path="M -3.33333E-6 -1.85185E-6 L -1.01406 -1.85185E-6 " pathEditMode="relative" rAng="0" ptsTypes="AA">
                                      <p:cBhvr>
                                        <p:cTn id="10" dur="2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7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12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3"/>
          <p:cNvSpPr txBox="1">
            <a:spLocks/>
          </p:cNvSpPr>
          <p:nvPr/>
        </p:nvSpPr>
        <p:spPr>
          <a:xfrm>
            <a:off x="0" y="0"/>
            <a:ext cx="3840480" cy="6858000"/>
          </a:xfrm>
          <a:prstGeom prst="rect">
            <a:avLst/>
          </a:prstGeom>
          <a:solidFill>
            <a:srgbClr val="002060"/>
          </a:solidFill>
          <a:ln w="47625" cap="flat" cmpd="dbl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609585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333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yriad Pro" pitchFamily="34" charset="0"/>
              <a:ea typeface="ＭＳ Ｐゴシック" pitchFamily="-97" charset="-128"/>
              <a:cs typeface="Aharoni" pitchFamily="2" charset="-79"/>
            </a:endParaRPr>
          </a:p>
          <a:p>
            <a:pPr marL="0" marR="0" lvl="0" indent="0" defTabSz="609585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" pitchFamily="34" charset="0"/>
                <a:ea typeface="ＭＳ Ｐゴシック" pitchFamily="-97" charset="-128"/>
                <a:cs typeface="Aharoni" pitchFamily="2" charset="-79"/>
              </a:rPr>
              <a:t>	</a:t>
            </a:r>
            <a:endParaRPr kumimoji="0" lang="en-US" sz="5067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 pitchFamily="34" charset="0"/>
              <a:ea typeface="ＭＳ Ｐゴシック" pitchFamily="-97" charset="-128"/>
              <a:cs typeface="Aharoni" pitchFamily="2" charset="-79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80" y="457204"/>
            <a:ext cx="3101319" cy="427614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3733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8660" y="457203"/>
            <a:ext cx="7089335" cy="5713359"/>
          </a:xfrm>
          <a:prstGeom prst="rect">
            <a:avLst/>
          </a:prstGeom>
        </p:spPr>
        <p:txBody>
          <a:bodyPr/>
          <a:lstStyle>
            <a:lvl1pPr>
              <a:defRPr lang="en-US" b="1" smtClean="0">
                <a:latin typeface="+mn-l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4752101"/>
            <a:ext cx="3126598" cy="1420099"/>
          </a:xfrm>
        </p:spPr>
        <p:txBody>
          <a:bodyPr>
            <a:normAutofit/>
          </a:bodyPr>
          <a:lstStyle>
            <a:lvl1pPr marL="0" indent="0">
              <a:buNone/>
              <a:defRPr lang="en-US" smtClean="0">
                <a:solidFill>
                  <a:schemeClr val="bg1"/>
                </a:solidFill>
              </a:defRPr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493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3"/>
          <p:cNvSpPr txBox="1">
            <a:spLocks/>
          </p:cNvSpPr>
          <p:nvPr/>
        </p:nvSpPr>
        <p:spPr>
          <a:xfrm>
            <a:off x="2" y="-42864"/>
            <a:ext cx="4232952" cy="6933451"/>
          </a:xfrm>
          <a:custGeom>
            <a:avLst/>
            <a:gdLst>
              <a:gd name="connsiteX0" fmla="*/ 0 w 3840480"/>
              <a:gd name="connsiteY0" fmla="*/ 0 h 6858000"/>
              <a:gd name="connsiteX1" fmla="*/ 3840480 w 3840480"/>
              <a:gd name="connsiteY1" fmla="*/ 0 h 6858000"/>
              <a:gd name="connsiteX2" fmla="*/ 3840480 w 3840480"/>
              <a:gd name="connsiteY2" fmla="*/ 6858000 h 6858000"/>
              <a:gd name="connsiteX3" fmla="*/ 0 w 3840480"/>
              <a:gd name="connsiteY3" fmla="*/ 6858000 h 6858000"/>
              <a:gd name="connsiteX4" fmla="*/ 0 w 3840480"/>
              <a:gd name="connsiteY4" fmla="*/ 0 h 6858000"/>
              <a:gd name="connsiteX0" fmla="*/ 0 w 4154805"/>
              <a:gd name="connsiteY0" fmla="*/ 14288 h 6872288"/>
              <a:gd name="connsiteX1" fmla="*/ 4154805 w 4154805"/>
              <a:gd name="connsiteY1" fmla="*/ 0 h 6872288"/>
              <a:gd name="connsiteX2" fmla="*/ 3840480 w 4154805"/>
              <a:gd name="connsiteY2" fmla="*/ 6872288 h 6872288"/>
              <a:gd name="connsiteX3" fmla="*/ 0 w 4154805"/>
              <a:gd name="connsiteY3" fmla="*/ 6872288 h 6872288"/>
              <a:gd name="connsiteX4" fmla="*/ 0 w 4154805"/>
              <a:gd name="connsiteY4" fmla="*/ 14288 h 6872288"/>
              <a:gd name="connsiteX0" fmla="*/ 0 w 4154805"/>
              <a:gd name="connsiteY0" fmla="*/ 14288 h 6915151"/>
              <a:gd name="connsiteX1" fmla="*/ 4154805 w 4154805"/>
              <a:gd name="connsiteY1" fmla="*/ 0 h 6915151"/>
              <a:gd name="connsiteX2" fmla="*/ 2583180 w 4154805"/>
              <a:gd name="connsiteY2" fmla="*/ 6915151 h 6915151"/>
              <a:gd name="connsiteX3" fmla="*/ 0 w 4154805"/>
              <a:gd name="connsiteY3" fmla="*/ 6872288 h 6915151"/>
              <a:gd name="connsiteX4" fmla="*/ 0 w 4154805"/>
              <a:gd name="connsiteY4" fmla="*/ 14288 h 6915151"/>
              <a:gd name="connsiteX0" fmla="*/ 0 w 4640580"/>
              <a:gd name="connsiteY0" fmla="*/ 57151 h 6958014"/>
              <a:gd name="connsiteX1" fmla="*/ 4640580 w 4640580"/>
              <a:gd name="connsiteY1" fmla="*/ 0 h 6958014"/>
              <a:gd name="connsiteX2" fmla="*/ 2583180 w 4640580"/>
              <a:gd name="connsiteY2" fmla="*/ 6958014 h 6958014"/>
              <a:gd name="connsiteX3" fmla="*/ 0 w 4640580"/>
              <a:gd name="connsiteY3" fmla="*/ 6915151 h 6958014"/>
              <a:gd name="connsiteX4" fmla="*/ 0 w 4640580"/>
              <a:gd name="connsiteY4" fmla="*/ 57151 h 6958014"/>
              <a:gd name="connsiteX0" fmla="*/ 0 w 4640580"/>
              <a:gd name="connsiteY0" fmla="*/ 42863 h 6943726"/>
              <a:gd name="connsiteX1" fmla="*/ 4640580 w 4640580"/>
              <a:gd name="connsiteY1" fmla="*/ 0 h 6943726"/>
              <a:gd name="connsiteX2" fmla="*/ 2583180 w 4640580"/>
              <a:gd name="connsiteY2" fmla="*/ 6943726 h 6943726"/>
              <a:gd name="connsiteX3" fmla="*/ 0 w 4640580"/>
              <a:gd name="connsiteY3" fmla="*/ 6900863 h 6943726"/>
              <a:gd name="connsiteX4" fmla="*/ 0 w 4640580"/>
              <a:gd name="connsiteY4" fmla="*/ 42863 h 6943726"/>
              <a:gd name="connsiteX0" fmla="*/ 0 w 4640580"/>
              <a:gd name="connsiteY0" fmla="*/ 42863 h 6943726"/>
              <a:gd name="connsiteX1" fmla="*/ 4640580 w 4640580"/>
              <a:gd name="connsiteY1" fmla="*/ 0 h 6943726"/>
              <a:gd name="connsiteX2" fmla="*/ 2968943 w 4640580"/>
              <a:gd name="connsiteY2" fmla="*/ 6943726 h 6943726"/>
              <a:gd name="connsiteX3" fmla="*/ 0 w 4640580"/>
              <a:gd name="connsiteY3" fmla="*/ 6900863 h 6943726"/>
              <a:gd name="connsiteX4" fmla="*/ 0 w 4640580"/>
              <a:gd name="connsiteY4" fmla="*/ 42863 h 6943726"/>
              <a:gd name="connsiteX0" fmla="*/ 0 w 4169093"/>
              <a:gd name="connsiteY0" fmla="*/ 42863 h 6943726"/>
              <a:gd name="connsiteX1" fmla="*/ 4169093 w 4169093"/>
              <a:gd name="connsiteY1" fmla="*/ 0 h 6943726"/>
              <a:gd name="connsiteX2" fmla="*/ 2968943 w 4169093"/>
              <a:gd name="connsiteY2" fmla="*/ 6943726 h 6943726"/>
              <a:gd name="connsiteX3" fmla="*/ 0 w 4169093"/>
              <a:gd name="connsiteY3" fmla="*/ 6900863 h 6943726"/>
              <a:gd name="connsiteX4" fmla="*/ 0 w 4169093"/>
              <a:gd name="connsiteY4" fmla="*/ 42863 h 6943726"/>
              <a:gd name="connsiteX0" fmla="*/ 9941 w 4169093"/>
              <a:gd name="connsiteY0" fmla="*/ 12041 h 6943726"/>
              <a:gd name="connsiteX1" fmla="*/ 4169093 w 4169093"/>
              <a:gd name="connsiteY1" fmla="*/ 0 h 6943726"/>
              <a:gd name="connsiteX2" fmla="*/ 2968943 w 4169093"/>
              <a:gd name="connsiteY2" fmla="*/ 6943726 h 6943726"/>
              <a:gd name="connsiteX3" fmla="*/ 0 w 4169093"/>
              <a:gd name="connsiteY3" fmla="*/ 6900863 h 6943726"/>
              <a:gd name="connsiteX4" fmla="*/ 9941 w 4169093"/>
              <a:gd name="connsiteY4" fmla="*/ 12041 h 6943726"/>
              <a:gd name="connsiteX0" fmla="*/ 9941 w 4169093"/>
              <a:gd name="connsiteY0" fmla="*/ 12041 h 6933451"/>
              <a:gd name="connsiteX1" fmla="*/ 4169093 w 4169093"/>
              <a:gd name="connsiteY1" fmla="*/ 0 h 6933451"/>
              <a:gd name="connsiteX2" fmla="*/ 3217477 w 4169093"/>
              <a:gd name="connsiteY2" fmla="*/ 6933451 h 6933451"/>
              <a:gd name="connsiteX3" fmla="*/ 0 w 4169093"/>
              <a:gd name="connsiteY3" fmla="*/ 6900863 h 6933451"/>
              <a:gd name="connsiteX4" fmla="*/ 9941 w 4169093"/>
              <a:gd name="connsiteY4" fmla="*/ 12041 h 6933451"/>
              <a:gd name="connsiteX0" fmla="*/ 9941 w 4169093"/>
              <a:gd name="connsiteY0" fmla="*/ 12041 h 6933451"/>
              <a:gd name="connsiteX1" fmla="*/ 4169093 w 4169093"/>
              <a:gd name="connsiteY1" fmla="*/ 0 h 6933451"/>
              <a:gd name="connsiteX2" fmla="*/ 3288311 w 4169093"/>
              <a:gd name="connsiteY2" fmla="*/ 6933451 h 6933451"/>
              <a:gd name="connsiteX3" fmla="*/ 0 w 4169093"/>
              <a:gd name="connsiteY3" fmla="*/ 6900863 h 6933451"/>
              <a:gd name="connsiteX4" fmla="*/ 9941 w 4169093"/>
              <a:gd name="connsiteY4" fmla="*/ 12041 h 6933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9093" h="6933451">
                <a:moveTo>
                  <a:pt x="9941" y="12041"/>
                </a:moveTo>
                <a:lnTo>
                  <a:pt x="4169093" y="0"/>
                </a:lnTo>
                <a:lnTo>
                  <a:pt x="3288311" y="6933451"/>
                </a:lnTo>
                <a:lnTo>
                  <a:pt x="0" y="6900863"/>
                </a:lnTo>
                <a:cubicBezTo>
                  <a:pt x="3314" y="4604589"/>
                  <a:pt x="6627" y="2308315"/>
                  <a:pt x="9941" y="12041"/>
                </a:cubicBezTo>
                <a:close/>
              </a:path>
            </a:pathLst>
          </a:custGeom>
          <a:solidFill>
            <a:srgbClr val="002060"/>
          </a:solidFill>
          <a:ln w="47625" cap="flat" cmpd="dbl" algn="ctr">
            <a:noFill/>
            <a:prstDash val="solid"/>
          </a:ln>
          <a:effectLst/>
        </p:spPr>
        <p:txBody>
          <a:bodyPr/>
          <a:lstStyle/>
          <a:p>
            <a:pPr marL="285750" marR="0" lvl="0" indent="-285750" defTabSz="609585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="1" noProof="0" dirty="0"/>
          </a:p>
          <a:p>
            <a:pPr marL="285750" marR="0" lvl="0" indent="-285750" defTabSz="609585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noProof="0" dirty="0"/>
              <a:t>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81" y="457202"/>
            <a:ext cx="3026445" cy="194824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3733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0" y="2862649"/>
            <a:ext cx="3017519" cy="3309551"/>
          </a:xfrm>
        </p:spPr>
        <p:txBody>
          <a:bodyPr anchor="t" anchorCtr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70000"/>
              <a:buFont typeface="Segoe UI Symbol" panose="020B0502040204020203" pitchFamily="34" charset="0"/>
              <a:buNone/>
              <a:defRPr lang="en-US" sz="2400" b="0" smtClean="0">
                <a:solidFill>
                  <a:schemeClr val="bg1"/>
                </a:solidFill>
                <a:latin typeface="+mn-lt"/>
              </a:defRPr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6FE27AA-2680-4DD6-8368-429D4E9ACB2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308660" y="457203"/>
            <a:ext cx="7364441" cy="5950239"/>
          </a:xfrm>
          <a:prstGeom prst="rect">
            <a:avLst/>
          </a:prstGeom>
        </p:spPr>
        <p:txBody>
          <a:bodyPr/>
          <a:lstStyle>
            <a:lvl1pPr>
              <a:defRPr lang="en-US" smtClean="0"/>
            </a:lvl1pPr>
            <a:lvl2pPr marL="347472">
              <a:defRPr lang="en-US" smtClean="0"/>
            </a:lvl2pPr>
            <a:lvl3pPr marL="640080" indent="-274320"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319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331D5211-A0CB-4ADE-AF5E-D4354528B4B6}"/>
              </a:ext>
            </a:extLst>
          </p:cNvPr>
          <p:cNvGrpSpPr/>
          <p:nvPr userDrawn="1"/>
        </p:nvGrpSpPr>
        <p:grpSpPr>
          <a:xfrm>
            <a:off x="-16245" y="0"/>
            <a:ext cx="4232952" cy="6933451"/>
            <a:chOff x="-16245" y="0"/>
            <a:chExt cx="4232952" cy="6933451"/>
          </a:xfrm>
        </p:grpSpPr>
        <p:sp>
          <p:nvSpPr>
            <p:cNvPr id="13" name="Title 13">
              <a:extLst>
                <a:ext uri="{FF2B5EF4-FFF2-40B4-BE49-F238E27FC236}">
                  <a16:creationId xmlns="" xmlns:a16="http://schemas.microsoft.com/office/drawing/2014/main" id="{D2D003B0-2154-4BCE-95A5-A162B78E668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16245" y="0"/>
              <a:ext cx="4232952" cy="6933451"/>
            </a:xfrm>
            <a:custGeom>
              <a:avLst/>
              <a:gdLst>
                <a:gd name="connsiteX0" fmla="*/ 0 w 3840480"/>
                <a:gd name="connsiteY0" fmla="*/ 0 h 6858000"/>
                <a:gd name="connsiteX1" fmla="*/ 3840480 w 3840480"/>
                <a:gd name="connsiteY1" fmla="*/ 0 h 6858000"/>
                <a:gd name="connsiteX2" fmla="*/ 3840480 w 3840480"/>
                <a:gd name="connsiteY2" fmla="*/ 6858000 h 6858000"/>
                <a:gd name="connsiteX3" fmla="*/ 0 w 3840480"/>
                <a:gd name="connsiteY3" fmla="*/ 6858000 h 6858000"/>
                <a:gd name="connsiteX4" fmla="*/ 0 w 3840480"/>
                <a:gd name="connsiteY4" fmla="*/ 0 h 6858000"/>
                <a:gd name="connsiteX0" fmla="*/ 0 w 4154805"/>
                <a:gd name="connsiteY0" fmla="*/ 14288 h 6872288"/>
                <a:gd name="connsiteX1" fmla="*/ 4154805 w 4154805"/>
                <a:gd name="connsiteY1" fmla="*/ 0 h 6872288"/>
                <a:gd name="connsiteX2" fmla="*/ 3840480 w 4154805"/>
                <a:gd name="connsiteY2" fmla="*/ 6872288 h 6872288"/>
                <a:gd name="connsiteX3" fmla="*/ 0 w 4154805"/>
                <a:gd name="connsiteY3" fmla="*/ 6872288 h 6872288"/>
                <a:gd name="connsiteX4" fmla="*/ 0 w 4154805"/>
                <a:gd name="connsiteY4" fmla="*/ 14288 h 6872288"/>
                <a:gd name="connsiteX0" fmla="*/ 0 w 4154805"/>
                <a:gd name="connsiteY0" fmla="*/ 14288 h 6915151"/>
                <a:gd name="connsiteX1" fmla="*/ 4154805 w 4154805"/>
                <a:gd name="connsiteY1" fmla="*/ 0 h 6915151"/>
                <a:gd name="connsiteX2" fmla="*/ 2583180 w 4154805"/>
                <a:gd name="connsiteY2" fmla="*/ 6915151 h 6915151"/>
                <a:gd name="connsiteX3" fmla="*/ 0 w 4154805"/>
                <a:gd name="connsiteY3" fmla="*/ 6872288 h 6915151"/>
                <a:gd name="connsiteX4" fmla="*/ 0 w 4154805"/>
                <a:gd name="connsiteY4" fmla="*/ 14288 h 6915151"/>
                <a:gd name="connsiteX0" fmla="*/ 0 w 4640580"/>
                <a:gd name="connsiteY0" fmla="*/ 57151 h 6958014"/>
                <a:gd name="connsiteX1" fmla="*/ 4640580 w 4640580"/>
                <a:gd name="connsiteY1" fmla="*/ 0 h 6958014"/>
                <a:gd name="connsiteX2" fmla="*/ 2583180 w 4640580"/>
                <a:gd name="connsiteY2" fmla="*/ 6958014 h 6958014"/>
                <a:gd name="connsiteX3" fmla="*/ 0 w 4640580"/>
                <a:gd name="connsiteY3" fmla="*/ 6915151 h 6958014"/>
                <a:gd name="connsiteX4" fmla="*/ 0 w 4640580"/>
                <a:gd name="connsiteY4" fmla="*/ 57151 h 6958014"/>
                <a:gd name="connsiteX0" fmla="*/ 0 w 4640580"/>
                <a:gd name="connsiteY0" fmla="*/ 42863 h 6943726"/>
                <a:gd name="connsiteX1" fmla="*/ 4640580 w 4640580"/>
                <a:gd name="connsiteY1" fmla="*/ 0 h 6943726"/>
                <a:gd name="connsiteX2" fmla="*/ 2583180 w 4640580"/>
                <a:gd name="connsiteY2" fmla="*/ 6943726 h 6943726"/>
                <a:gd name="connsiteX3" fmla="*/ 0 w 4640580"/>
                <a:gd name="connsiteY3" fmla="*/ 6900863 h 6943726"/>
                <a:gd name="connsiteX4" fmla="*/ 0 w 4640580"/>
                <a:gd name="connsiteY4" fmla="*/ 42863 h 6943726"/>
                <a:gd name="connsiteX0" fmla="*/ 0 w 4640580"/>
                <a:gd name="connsiteY0" fmla="*/ 42863 h 6943726"/>
                <a:gd name="connsiteX1" fmla="*/ 4640580 w 4640580"/>
                <a:gd name="connsiteY1" fmla="*/ 0 h 6943726"/>
                <a:gd name="connsiteX2" fmla="*/ 2968943 w 4640580"/>
                <a:gd name="connsiteY2" fmla="*/ 6943726 h 6943726"/>
                <a:gd name="connsiteX3" fmla="*/ 0 w 4640580"/>
                <a:gd name="connsiteY3" fmla="*/ 6900863 h 6943726"/>
                <a:gd name="connsiteX4" fmla="*/ 0 w 4640580"/>
                <a:gd name="connsiteY4" fmla="*/ 42863 h 6943726"/>
                <a:gd name="connsiteX0" fmla="*/ 0 w 4169093"/>
                <a:gd name="connsiteY0" fmla="*/ 42863 h 6943726"/>
                <a:gd name="connsiteX1" fmla="*/ 4169093 w 4169093"/>
                <a:gd name="connsiteY1" fmla="*/ 0 h 6943726"/>
                <a:gd name="connsiteX2" fmla="*/ 2968943 w 4169093"/>
                <a:gd name="connsiteY2" fmla="*/ 6943726 h 6943726"/>
                <a:gd name="connsiteX3" fmla="*/ 0 w 4169093"/>
                <a:gd name="connsiteY3" fmla="*/ 6900863 h 6943726"/>
                <a:gd name="connsiteX4" fmla="*/ 0 w 4169093"/>
                <a:gd name="connsiteY4" fmla="*/ 42863 h 6943726"/>
                <a:gd name="connsiteX0" fmla="*/ 9941 w 4169093"/>
                <a:gd name="connsiteY0" fmla="*/ 12041 h 6943726"/>
                <a:gd name="connsiteX1" fmla="*/ 4169093 w 4169093"/>
                <a:gd name="connsiteY1" fmla="*/ 0 h 6943726"/>
                <a:gd name="connsiteX2" fmla="*/ 2968943 w 4169093"/>
                <a:gd name="connsiteY2" fmla="*/ 6943726 h 6943726"/>
                <a:gd name="connsiteX3" fmla="*/ 0 w 4169093"/>
                <a:gd name="connsiteY3" fmla="*/ 6900863 h 6943726"/>
                <a:gd name="connsiteX4" fmla="*/ 9941 w 4169093"/>
                <a:gd name="connsiteY4" fmla="*/ 12041 h 6943726"/>
                <a:gd name="connsiteX0" fmla="*/ 9941 w 4169093"/>
                <a:gd name="connsiteY0" fmla="*/ 12041 h 6933451"/>
                <a:gd name="connsiteX1" fmla="*/ 4169093 w 4169093"/>
                <a:gd name="connsiteY1" fmla="*/ 0 h 6933451"/>
                <a:gd name="connsiteX2" fmla="*/ 3217477 w 4169093"/>
                <a:gd name="connsiteY2" fmla="*/ 6933451 h 6933451"/>
                <a:gd name="connsiteX3" fmla="*/ 0 w 4169093"/>
                <a:gd name="connsiteY3" fmla="*/ 6900863 h 6933451"/>
                <a:gd name="connsiteX4" fmla="*/ 9941 w 4169093"/>
                <a:gd name="connsiteY4" fmla="*/ 12041 h 6933451"/>
                <a:gd name="connsiteX0" fmla="*/ 9941 w 4169093"/>
                <a:gd name="connsiteY0" fmla="*/ 12041 h 6933451"/>
                <a:gd name="connsiteX1" fmla="*/ 4169093 w 4169093"/>
                <a:gd name="connsiteY1" fmla="*/ 0 h 6933451"/>
                <a:gd name="connsiteX2" fmla="*/ 3288311 w 4169093"/>
                <a:gd name="connsiteY2" fmla="*/ 6933451 h 6933451"/>
                <a:gd name="connsiteX3" fmla="*/ 0 w 4169093"/>
                <a:gd name="connsiteY3" fmla="*/ 6900863 h 6933451"/>
                <a:gd name="connsiteX4" fmla="*/ 9941 w 4169093"/>
                <a:gd name="connsiteY4" fmla="*/ 12041 h 6933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69093" h="6933451">
                  <a:moveTo>
                    <a:pt x="9941" y="12041"/>
                  </a:moveTo>
                  <a:lnTo>
                    <a:pt x="4169093" y="0"/>
                  </a:lnTo>
                  <a:lnTo>
                    <a:pt x="3288311" y="6933451"/>
                  </a:lnTo>
                  <a:lnTo>
                    <a:pt x="0" y="6900863"/>
                  </a:lnTo>
                  <a:cubicBezTo>
                    <a:pt x="3314" y="4604589"/>
                    <a:pt x="6627" y="2308315"/>
                    <a:pt x="9941" y="12041"/>
                  </a:cubicBezTo>
                  <a:close/>
                </a:path>
              </a:pathLst>
            </a:custGeom>
            <a:solidFill>
              <a:srgbClr val="002060"/>
            </a:solidFill>
            <a:ln w="47625" cap="flat" cmpd="dbl" algn="ctr">
              <a:noFill/>
              <a:prstDash val="solid"/>
            </a:ln>
            <a:effectLst/>
          </p:spPr>
          <p:txBody>
            <a:bodyPr/>
            <a:lstStyle/>
            <a:p>
              <a:pPr marL="285750" marR="0" lvl="0" indent="-285750" defTabSz="609585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lang="en-US" b="1" noProof="0" dirty="0">
                <a:solidFill>
                  <a:srgbClr val="FFC000"/>
                </a:solidFill>
              </a:endParaRPr>
            </a:p>
            <a:p>
              <a:pPr marL="0" marR="0" lvl="0" indent="0" defTabSz="609585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b="1" noProof="0" dirty="0">
                  <a:solidFill>
                    <a:srgbClr val="FFC000"/>
                  </a:solidFill>
                </a:rPr>
                <a:t>	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CF04DE63-C2D6-4A6E-9468-8EA8169048B9}"/>
                </a:ext>
              </a:extLst>
            </p:cNvPr>
            <p:cNvGrpSpPr/>
            <p:nvPr userDrawn="1"/>
          </p:nvGrpSpPr>
          <p:grpSpPr>
            <a:xfrm>
              <a:off x="286010" y="298351"/>
              <a:ext cx="3628443" cy="1035179"/>
              <a:chOff x="275736" y="431915"/>
              <a:chExt cx="3628443" cy="1035179"/>
            </a:xfrm>
          </p:grpSpPr>
          <p:pic>
            <p:nvPicPr>
              <p:cNvPr id="15" name="Picture 14" hidden="1">
                <a:extLst>
                  <a:ext uri="{FF2B5EF4-FFF2-40B4-BE49-F238E27FC236}">
                    <a16:creationId xmlns="" xmlns:a16="http://schemas.microsoft.com/office/drawing/2014/main" id="{F7B66B86-E8D7-4D93-8648-CF78A05CEFA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75737" y="431915"/>
                <a:ext cx="1779095" cy="296515"/>
              </a:xfrm>
              <a:prstGeom prst="rect">
                <a:avLst/>
              </a:prstGeom>
            </p:spPr>
          </p:pic>
          <p:sp>
            <p:nvSpPr>
              <p:cNvPr id="16" name="TextBox 15" hidden="1">
                <a:extLst>
                  <a:ext uri="{FF2B5EF4-FFF2-40B4-BE49-F238E27FC236}">
                    <a16:creationId xmlns="" xmlns:a16="http://schemas.microsoft.com/office/drawing/2014/main" id="{E2AEB6B5-FC25-4654-8363-B979FE34EF83}"/>
                  </a:ext>
                </a:extLst>
              </p:cNvPr>
              <p:cNvSpPr txBox="1"/>
              <p:nvPr userDrawn="1"/>
            </p:nvSpPr>
            <p:spPr>
              <a:xfrm>
                <a:off x="275736" y="728430"/>
                <a:ext cx="3628443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400" b="1" dirty="0">
                    <a:solidFill>
                      <a:schemeClr val="bg1"/>
                    </a:solidFill>
                    <a:latin typeface="+mn-lt"/>
                    <a:ea typeface="Segoe UI Black" panose="020B0A02040204020203" pitchFamily="34" charset="0"/>
                    <a:cs typeface="Segoe UI Black" panose="020B0A02040204020203" pitchFamily="34" charset="0"/>
                  </a:rPr>
                  <a:t>LIRR </a:t>
                </a:r>
                <a:r>
                  <a:rPr lang="en-US" sz="2400" b="1" baseline="0" dirty="0">
                    <a:solidFill>
                      <a:schemeClr val="bg1"/>
                    </a:solidFill>
                    <a:latin typeface="+mn-lt"/>
                    <a:ea typeface="Segoe UI Black" panose="020B0A02040204020203" pitchFamily="34" charset="0"/>
                    <a:cs typeface="Segoe UI Black" panose="020B0A02040204020203" pitchFamily="34" charset="0"/>
                  </a:rPr>
                  <a:t>Expansion Project</a:t>
                </a:r>
              </a:p>
              <a:p>
                <a:pPr algn="l"/>
                <a:r>
                  <a:rPr lang="en-US" sz="1800" b="1" baseline="0" dirty="0">
                    <a:solidFill>
                      <a:schemeClr val="bg1"/>
                    </a:solidFill>
                    <a:latin typeface="+mn-lt"/>
                    <a:ea typeface="Segoe UI Black" panose="020B0A02040204020203" pitchFamily="34" charset="0"/>
                    <a:cs typeface="Segoe UI Black" panose="020B0A02040204020203" pitchFamily="34" charset="0"/>
                  </a:rPr>
                  <a:t>Floral Park to Hicksville</a:t>
                </a:r>
                <a:endParaRPr lang="en-US" sz="1800" b="1" dirty="0">
                  <a:solidFill>
                    <a:schemeClr val="bg1"/>
                  </a:solidFill>
                  <a:latin typeface="+mn-lt"/>
                  <a:ea typeface="Segoe UI Black" panose="020B0A02040204020203" pitchFamily="34" charset="0"/>
                  <a:cs typeface="Segoe UI Black" panose="020B0A02040204020203" pitchFamily="34" charset="0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81" y="457202"/>
            <a:ext cx="3026445" cy="194824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3733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0" y="2862649"/>
            <a:ext cx="3017519" cy="3309551"/>
          </a:xfrm>
        </p:spPr>
        <p:txBody>
          <a:bodyPr anchor="t" anchorCtr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70000"/>
              <a:buFont typeface="Segoe UI Symbol" panose="020B0502040204020203" pitchFamily="34" charset="0"/>
              <a:buNone/>
              <a:defRPr lang="en-US" sz="2400" b="0" smtClean="0">
                <a:solidFill>
                  <a:schemeClr val="bg1"/>
                </a:solidFill>
                <a:latin typeface="+mn-lt"/>
              </a:defRPr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6FE27AA-2680-4DD6-8368-429D4E9ACB2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EF9B9007-50CD-44AC-949E-9B0006747C5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291391" y="0"/>
            <a:ext cx="8900610" cy="6918777"/>
          </a:xfrm>
          <a:custGeom>
            <a:avLst/>
            <a:gdLst>
              <a:gd name="connsiteX0" fmla="*/ 0 w 8023225"/>
              <a:gd name="connsiteY0" fmla="*/ 0 h 6858000"/>
              <a:gd name="connsiteX1" fmla="*/ 8023225 w 8023225"/>
              <a:gd name="connsiteY1" fmla="*/ 0 h 6858000"/>
              <a:gd name="connsiteX2" fmla="*/ 8023225 w 8023225"/>
              <a:gd name="connsiteY2" fmla="*/ 6858000 h 6858000"/>
              <a:gd name="connsiteX3" fmla="*/ 0 w 8023225"/>
              <a:gd name="connsiteY3" fmla="*/ 6858000 h 6858000"/>
              <a:gd name="connsiteX4" fmla="*/ 0 w 8023225"/>
              <a:gd name="connsiteY4" fmla="*/ 0 h 6858000"/>
              <a:gd name="connsiteX0" fmla="*/ 1208690 w 9231915"/>
              <a:gd name="connsiteY0" fmla="*/ 0 h 6879021"/>
              <a:gd name="connsiteX1" fmla="*/ 9231915 w 9231915"/>
              <a:gd name="connsiteY1" fmla="*/ 0 h 6879021"/>
              <a:gd name="connsiteX2" fmla="*/ 9231915 w 9231915"/>
              <a:gd name="connsiteY2" fmla="*/ 6858000 h 6879021"/>
              <a:gd name="connsiteX3" fmla="*/ 0 w 9231915"/>
              <a:gd name="connsiteY3" fmla="*/ 6879021 h 6879021"/>
              <a:gd name="connsiteX4" fmla="*/ 1208690 w 9231915"/>
              <a:gd name="connsiteY4" fmla="*/ 0 h 6879021"/>
              <a:gd name="connsiteX0" fmla="*/ 877385 w 8900610"/>
              <a:gd name="connsiteY0" fmla="*/ 0 h 6918777"/>
              <a:gd name="connsiteX1" fmla="*/ 8900610 w 8900610"/>
              <a:gd name="connsiteY1" fmla="*/ 0 h 6918777"/>
              <a:gd name="connsiteX2" fmla="*/ 8900610 w 8900610"/>
              <a:gd name="connsiteY2" fmla="*/ 6858000 h 6918777"/>
              <a:gd name="connsiteX3" fmla="*/ 0 w 8900610"/>
              <a:gd name="connsiteY3" fmla="*/ 6918777 h 6918777"/>
              <a:gd name="connsiteX4" fmla="*/ 877385 w 8900610"/>
              <a:gd name="connsiteY4" fmla="*/ 0 h 6918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00610" h="6918777">
                <a:moveTo>
                  <a:pt x="877385" y="0"/>
                </a:moveTo>
                <a:lnTo>
                  <a:pt x="8900610" y="0"/>
                </a:lnTo>
                <a:lnTo>
                  <a:pt x="8900610" y="6858000"/>
                </a:lnTo>
                <a:lnTo>
                  <a:pt x="0" y="6918777"/>
                </a:lnTo>
                <a:lnTo>
                  <a:pt x="877385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54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3">
            <a:extLst>
              <a:ext uri="{FF2B5EF4-FFF2-40B4-BE49-F238E27FC236}">
                <a16:creationId xmlns="" xmlns:a16="http://schemas.microsoft.com/office/drawing/2014/main" id="{48E10018-2170-4B64-AE78-722D7039F90F}"/>
              </a:ext>
            </a:extLst>
          </p:cNvPr>
          <p:cNvSpPr txBox="1">
            <a:spLocks/>
          </p:cNvSpPr>
          <p:nvPr userDrawn="1"/>
        </p:nvSpPr>
        <p:spPr>
          <a:xfrm>
            <a:off x="-9316" y="0"/>
            <a:ext cx="4232952" cy="6933451"/>
          </a:xfrm>
          <a:custGeom>
            <a:avLst/>
            <a:gdLst>
              <a:gd name="connsiteX0" fmla="*/ 0 w 3840480"/>
              <a:gd name="connsiteY0" fmla="*/ 0 h 6858000"/>
              <a:gd name="connsiteX1" fmla="*/ 3840480 w 3840480"/>
              <a:gd name="connsiteY1" fmla="*/ 0 h 6858000"/>
              <a:gd name="connsiteX2" fmla="*/ 3840480 w 3840480"/>
              <a:gd name="connsiteY2" fmla="*/ 6858000 h 6858000"/>
              <a:gd name="connsiteX3" fmla="*/ 0 w 3840480"/>
              <a:gd name="connsiteY3" fmla="*/ 6858000 h 6858000"/>
              <a:gd name="connsiteX4" fmla="*/ 0 w 3840480"/>
              <a:gd name="connsiteY4" fmla="*/ 0 h 6858000"/>
              <a:gd name="connsiteX0" fmla="*/ 0 w 4154805"/>
              <a:gd name="connsiteY0" fmla="*/ 14288 h 6872288"/>
              <a:gd name="connsiteX1" fmla="*/ 4154805 w 4154805"/>
              <a:gd name="connsiteY1" fmla="*/ 0 h 6872288"/>
              <a:gd name="connsiteX2" fmla="*/ 3840480 w 4154805"/>
              <a:gd name="connsiteY2" fmla="*/ 6872288 h 6872288"/>
              <a:gd name="connsiteX3" fmla="*/ 0 w 4154805"/>
              <a:gd name="connsiteY3" fmla="*/ 6872288 h 6872288"/>
              <a:gd name="connsiteX4" fmla="*/ 0 w 4154805"/>
              <a:gd name="connsiteY4" fmla="*/ 14288 h 6872288"/>
              <a:gd name="connsiteX0" fmla="*/ 0 w 4154805"/>
              <a:gd name="connsiteY0" fmla="*/ 14288 h 6915151"/>
              <a:gd name="connsiteX1" fmla="*/ 4154805 w 4154805"/>
              <a:gd name="connsiteY1" fmla="*/ 0 h 6915151"/>
              <a:gd name="connsiteX2" fmla="*/ 2583180 w 4154805"/>
              <a:gd name="connsiteY2" fmla="*/ 6915151 h 6915151"/>
              <a:gd name="connsiteX3" fmla="*/ 0 w 4154805"/>
              <a:gd name="connsiteY3" fmla="*/ 6872288 h 6915151"/>
              <a:gd name="connsiteX4" fmla="*/ 0 w 4154805"/>
              <a:gd name="connsiteY4" fmla="*/ 14288 h 6915151"/>
              <a:gd name="connsiteX0" fmla="*/ 0 w 4640580"/>
              <a:gd name="connsiteY0" fmla="*/ 57151 h 6958014"/>
              <a:gd name="connsiteX1" fmla="*/ 4640580 w 4640580"/>
              <a:gd name="connsiteY1" fmla="*/ 0 h 6958014"/>
              <a:gd name="connsiteX2" fmla="*/ 2583180 w 4640580"/>
              <a:gd name="connsiteY2" fmla="*/ 6958014 h 6958014"/>
              <a:gd name="connsiteX3" fmla="*/ 0 w 4640580"/>
              <a:gd name="connsiteY3" fmla="*/ 6915151 h 6958014"/>
              <a:gd name="connsiteX4" fmla="*/ 0 w 4640580"/>
              <a:gd name="connsiteY4" fmla="*/ 57151 h 6958014"/>
              <a:gd name="connsiteX0" fmla="*/ 0 w 4640580"/>
              <a:gd name="connsiteY0" fmla="*/ 42863 h 6943726"/>
              <a:gd name="connsiteX1" fmla="*/ 4640580 w 4640580"/>
              <a:gd name="connsiteY1" fmla="*/ 0 h 6943726"/>
              <a:gd name="connsiteX2" fmla="*/ 2583180 w 4640580"/>
              <a:gd name="connsiteY2" fmla="*/ 6943726 h 6943726"/>
              <a:gd name="connsiteX3" fmla="*/ 0 w 4640580"/>
              <a:gd name="connsiteY3" fmla="*/ 6900863 h 6943726"/>
              <a:gd name="connsiteX4" fmla="*/ 0 w 4640580"/>
              <a:gd name="connsiteY4" fmla="*/ 42863 h 6943726"/>
              <a:gd name="connsiteX0" fmla="*/ 0 w 4640580"/>
              <a:gd name="connsiteY0" fmla="*/ 42863 h 6943726"/>
              <a:gd name="connsiteX1" fmla="*/ 4640580 w 4640580"/>
              <a:gd name="connsiteY1" fmla="*/ 0 h 6943726"/>
              <a:gd name="connsiteX2" fmla="*/ 2968943 w 4640580"/>
              <a:gd name="connsiteY2" fmla="*/ 6943726 h 6943726"/>
              <a:gd name="connsiteX3" fmla="*/ 0 w 4640580"/>
              <a:gd name="connsiteY3" fmla="*/ 6900863 h 6943726"/>
              <a:gd name="connsiteX4" fmla="*/ 0 w 4640580"/>
              <a:gd name="connsiteY4" fmla="*/ 42863 h 6943726"/>
              <a:gd name="connsiteX0" fmla="*/ 0 w 4169093"/>
              <a:gd name="connsiteY0" fmla="*/ 42863 h 6943726"/>
              <a:gd name="connsiteX1" fmla="*/ 4169093 w 4169093"/>
              <a:gd name="connsiteY1" fmla="*/ 0 h 6943726"/>
              <a:gd name="connsiteX2" fmla="*/ 2968943 w 4169093"/>
              <a:gd name="connsiteY2" fmla="*/ 6943726 h 6943726"/>
              <a:gd name="connsiteX3" fmla="*/ 0 w 4169093"/>
              <a:gd name="connsiteY3" fmla="*/ 6900863 h 6943726"/>
              <a:gd name="connsiteX4" fmla="*/ 0 w 4169093"/>
              <a:gd name="connsiteY4" fmla="*/ 42863 h 6943726"/>
              <a:gd name="connsiteX0" fmla="*/ 9941 w 4169093"/>
              <a:gd name="connsiteY0" fmla="*/ 12041 h 6943726"/>
              <a:gd name="connsiteX1" fmla="*/ 4169093 w 4169093"/>
              <a:gd name="connsiteY1" fmla="*/ 0 h 6943726"/>
              <a:gd name="connsiteX2" fmla="*/ 2968943 w 4169093"/>
              <a:gd name="connsiteY2" fmla="*/ 6943726 h 6943726"/>
              <a:gd name="connsiteX3" fmla="*/ 0 w 4169093"/>
              <a:gd name="connsiteY3" fmla="*/ 6900863 h 6943726"/>
              <a:gd name="connsiteX4" fmla="*/ 9941 w 4169093"/>
              <a:gd name="connsiteY4" fmla="*/ 12041 h 6943726"/>
              <a:gd name="connsiteX0" fmla="*/ 9941 w 4169093"/>
              <a:gd name="connsiteY0" fmla="*/ 12041 h 6933451"/>
              <a:gd name="connsiteX1" fmla="*/ 4169093 w 4169093"/>
              <a:gd name="connsiteY1" fmla="*/ 0 h 6933451"/>
              <a:gd name="connsiteX2" fmla="*/ 3217477 w 4169093"/>
              <a:gd name="connsiteY2" fmla="*/ 6933451 h 6933451"/>
              <a:gd name="connsiteX3" fmla="*/ 0 w 4169093"/>
              <a:gd name="connsiteY3" fmla="*/ 6900863 h 6933451"/>
              <a:gd name="connsiteX4" fmla="*/ 9941 w 4169093"/>
              <a:gd name="connsiteY4" fmla="*/ 12041 h 6933451"/>
              <a:gd name="connsiteX0" fmla="*/ 9941 w 4169093"/>
              <a:gd name="connsiteY0" fmla="*/ 12041 h 6933451"/>
              <a:gd name="connsiteX1" fmla="*/ 4169093 w 4169093"/>
              <a:gd name="connsiteY1" fmla="*/ 0 h 6933451"/>
              <a:gd name="connsiteX2" fmla="*/ 3288311 w 4169093"/>
              <a:gd name="connsiteY2" fmla="*/ 6933451 h 6933451"/>
              <a:gd name="connsiteX3" fmla="*/ 0 w 4169093"/>
              <a:gd name="connsiteY3" fmla="*/ 6900863 h 6933451"/>
              <a:gd name="connsiteX4" fmla="*/ 9941 w 4169093"/>
              <a:gd name="connsiteY4" fmla="*/ 12041 h 6933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9093" h="6933451">
                <a:moveTo>
                  <a:pt x="9941" y="12041"/>
                </a:moveTo>
                <a:lnTo>
                  <a:pt x="4169093" y="0"/>
                </a:lnTo>
                <a:lnTo>
                  <a:pt x="3288311" y="6933451"/>
                </a:lnTo>
                <a:lnTo>
                  <a:pt x="0" y="6900863"/>
                </a:lnTo>
                <a:cubicBezTo>
                  <a:pt x="3314" y="4604589"/>
                  <a:pt x="6627" y="2308315"/>
                  <a:pt x="9941" y="12041"/>
                </a:cubicBezTo>
                <a:close/>
              </a:path>
            </a:pathLst>
          </a:custGeom>
          <a:solidFill>
            <a:srgbClr val="193E69"/>
          </a:solidFill>
          <a:ln w="47625" cap="flat" cmpd="dbl" algn="ctr">
            <a:noFill/>
            <a:prstDash val="solid"/>
          </a:ln>
          <a:effectLst/>
        </p:spPr>
        <p:txBody>
          <a:bodyPr/>
          <a:lstStyle/>
          <a:p>
            <a:pPr marL="285750" marR="0" lvl="0" indent="-285750" defTabSz="609585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="1" noProof="0" dirty="0">
              <a:solidFill>
                <a:srgbClr val="FFC000"/>
              </a:solidFill>
            </a:endParaRPr>
          </a:p>
          <a:p>
            <a:pPr marL="0" marR="0" lvl="0" indent="0" defTabSz="609585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noProof="0" dirty="0">
                <a:solidFill>
                  <a:srgbClr val="FFC000"/>
                </a:solidFill>
              </a:rPr>
              <a:t>	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5308295" y="1310871"/>
            <a:ext cx="6126480" cy="615924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002060"/>
                </a:solidFill>
                <a:latin typeface="+mj-lt"/>
              </a:defRPr>
            </a:lvl1pPr>
            <a:lvl2pPr marL="487668" indent="0">
              <a:buNone/>
              <a:defRPr sz="2667"/>
            </a:lvl2pPr>
            <a:lvl3pPr marL="914377" indent="0">
              <a:buNone/>
              <a:defRPr sz="2133"/>
            </a:lvl3pPr>
            <a:lvl4pPr marL="1243553" indent="0">
              <a:buNone/>
              <a:defRPr sz="1867"/>
            </a:lvl4pPr>
            <a:lvl5pPr marL="1645879" indent="0">
              <a:buNone/>
              <a:defRPr sz="1867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5308292" y="2316857"/>
            <a:ext cx="6126480" cy="615924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002060"/>
                </a:solidFill>
                <a:latin typeface="+mj-lt"/>
              </a:defRPr>
            </a:lvl1pPr>
            <a:lvl2pPr marL="487668" indent="0">
              <a:buNone/>
              <a:defRPr sz="2667"/>
            </a:lvl2pPr>
            <a:lvl3pPr marL="914377" indent="0">
              <a:buNone/>
              <a:defRPr sz="2133"/>
            </a:lvl3pPr>
            <a:lvl4pPr marL="1243553" indent="0">
              <a:buNone/>
              <a:defRPr sz="1867"/>
            </a:lvl4pPr>
            <a:lvl5pPr marL="1645879" indent="0">
              <a:buNone/>
              <a:defRPr sz="1867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5308291" y="3329169"/>
            <a:ext cx="6126480" cy="615924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002060"/>
                </a:solidFill>
                <a:latin typeface="+mj-lt"/>
              </a:defRPr>
            </a:lvl1pPr>
            <a:lvl2pPr marL="487668" indent="0">
              <a:buNone/>
              <a:defRPr sz="2667"/>
            </a:lvl2pPr>
            <a:lvl3pPr marL="914377" indent="0">
              <a:buNone/>
              <a:defRPr sz="2133"/>
            </a:lvl3pPr>
            <a:lvl4pPr marL="1243553" indent="0">
              <a:buNone/>
              <a:defRPr sz="1867"/>
            </a:lvl4pPr>
            <a:lvl5pPr marL="1645879" indent="0">
              <a:buNone/>
              <a:defRPr sz="1867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308291" y="4314294"/>
            <a:ext cx="6126480" cy="615924"/>
          </a:xfrm>
        </p:spPr>
        <p:txBody>
          <a:bodyPr anchor="ctr" anchorCtr="0">
            <a:noAutofit/>
          </a:bodyPr>
          <a:lstStyle>
            <a:lvl1pPr marL="0" marR="0" indent="0" algn="l" defTabSz="91437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 panose="05020102010507070707" pitchFamily="18" charset="2"/>
              <a:buNone/>
              <a:tabLst/>
              <a:defRPr sz="3600" baseline="0">
                <a:solidFill>
                  <a:srgbClr val="002060"/>
                </a:solidFill>
                <a:latin typeface="+mj-lt"/>
              </a:defRPr>
            </a:lvl1pPr>
            <a:lvl2pPr marL="487668" indent="0">
              <a:buNone/>
              <a:defRPr sz="2667"/>
            </a:lvl2pPr>
            <a:lvl3pPr marL="914377" indent="0">
              <a:buNone/>
              <a:defRPr sz="2133"/>
            </a:lvl3pPr>
            <a:lvl4pPr marL="1243553" indent="0">
              <a:buNone/>
              <a:defRPr sz="1867"/>
            </a:lvl4pPr>
            <a:lvl5pPr marL="1645879" indent="0">
              <a:buNone/>
              <a:defRPr sz="1867"/>
            </a:lvl5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en-US" dirty="0"/>
              <a:t>Click To Edit Text</a:t>
            </a:r>
          </a:p>
        </p:txBody>
      </p:sp>
      <p:sp>
        <p:nvSpPr>
          <p:cNvPr id="14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5308295" y="5262119"/>
            <a:ext cx="6126480" cy="615924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002060"/>
                </a:solidFill>
                <a:latin typeface="+mj-lt"/>
              </a:defRPr>
            </a:lvl1pPr>
            <a:lvl2pPr marL="487668" indent="0">
              <a:buNone/>
              <a:defRPr sz="2667"/>
            </a:lvl2pPr>
            <a:lvl3pPr marL="914377" indent="0">
              <a:buNone/>
              <a:defRPr sz="2133"/>
            </a:lvl3pPr>
            <a:lvl4pPr marL="1243553" indent="0">
              <a:buNone/>
              <a:defRPr sz="1867"/>
            </a:lvl4pPr>
            <a:lvl5pPr marL="1645879" indent="0">
              <a:buNone/>
              <a:defRPr sz="1867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4387070" y="1317195"/>
            <a:ext cx="609600" cy="609600"/>
          </a:xfrm>
          <a:prstGeom prst="ellipse">
            <a:avLst/>
          </a:prstGeom>
          <a:solidFill>
            <a:srgbClr val="F1AA0B"/>
          </a:solidFill>
          <a:ln>
            <a:noFill/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002060"/>
                </a:solidFill>
                <a:latin typeface="+mj-lt"/>
                <a:cs typeface="Segoe UI Semilight" panose="020B0402040204020203" pitchFamily="34" charset="0"/>
              </a:defRPr>
            </a:lvl1pPr>
            <a:lvl2pPr marL="487668" indent="0">
              <a:buNone/>
              <a:defRPr sz="2667"/>
            </a:lvl2pPr>
            <a:lvl3pPr marL="914377" indent="0">
              <a:buNone/>
              <a:defRPr sz="2133"/>
            </a:lvl3pPr>
            <a:lvl4pPr marL="1243553" indent="0">
              <a:buNone/>
              <a:defRPr sz="1867"/>
            </a:lvl4pPr>
            <a:lvl5pPr marL="1645879" indent="0">
              <a:buNone/>
              <a:defRPr sz="1867"/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6" hasCustomPrompt="1"/>
          </p:nvPr>
        </p:nvSpPr>
        <p:spPr>
          <a:xfrm>
            <a:off x="4387069" y="2323180"/>
            <a:ext cx="609600" cy="609600"/>
          </a:xfrm>
          <a:prstGeom prst="ellipse">
            <a:avLst/>
          </a:prstGeom>
          <a:solidFill>
            <a:srgbClr val="F1AA0B"/>
          </a:solidFill>
          <a:ln>
            <a:noFill/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002060"/>
                </a:solidFill>
                <a:latin typeface="+mj-lt"/>
                <a:cs typeface="Segoe UI Semilight" panose="020B0402040204020203" pitchFamily="34" charset="0"/>
              </a:defRPr>
            </a:lvl1pPr>
            <a:lvl2pPr marL="487668" indent="0">
              <a:buNone/>
              <a:defRPr sz="2667"/>
            </a:lvl2pPr>
            <a:lvl3pPr marL="914377" indent="0">
              <a:buNone/>
              <a:defRPr sz="2133"/>
            </a:lvl3pPr>
            <a:lvl4pPr marL="1243553" indent="0">
              <a:buNone/>
              <a:defRPr sz="1867"/>
            </a:lvl4pPr>
            <a:lvl5pPr marL="1645879" indent="0">
              <a:buNone/>
              <a:defRPr sz="1867"/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8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4387067" y="3335493"/>
            <a:ext cx="609600" cy="609600"/>
          </a:xfrm>
          <a:prstGeom prst="ellipse">
            <a:avLst/>
          </a:prstGeom>
          <a:solidFill>
            <a:srgbClr val="F1AA0B"/>
          </a:solidFill>
          <a:ln>
            <a:noFill/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002060"/>
                </a:solidFill>
                <a:latin typeface="+mj-lt"/>
                <a:cs typeface="Segoe UI Semilight" panose="020B0402040204020203" pitchFamily="34" charset="0"/>
              </a:defRPr>
            </a:lvl1pPr>
            <a:lvl2pPr marL="487668" indent="0">
              <a:buNone/>
              <a:defRPr sz="2667"/>
            </a:lvl2pPr>
            <a:lvl3pPr marL="914377" indent="0">
              <a:buNone/>
              <a:defRPr sz="2133"/>
            </a:lvl3pPr>
            <a:lvl4pPr marL="1243553" indent="0">
              <a:buNone/>
              <a:defRPr sz="1867"/>
            </a:lvl4pPr>
            <a:lvl5pPr marL="1645879" indent="0">
              <a:buNone/>
              <a:defRPr sz="1867"/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9" name="Content Placeholder 7"/>
          <p:cNvSpPr>
            <a:spLocks noGrp="1"/>
          </p:cNvSpPr>
          <p:nvPr>
            <p:ph sz="quarter" idx="18" hasCustomPrompt="1"/>
          </p:nvPr>
        </p:nvSpPr>
        <p:spPr>
          <a:xfrm>
            <a:off x="4387066" y="4320618"/>
            <a:ext cx="609600" cy="609600"/>
          </a:xfrm>
          <a:prstGeom prst="ellipse">
            <a:avLst/>
          </a:prstGeom>
          <a:solidFill>
            <a:srgbClr val="F1AA0B"/>
          </a:solidFill>
          <a:ln>
            <a:noFill/>
          </a:ln>
        </p:spPr>
        <p:txBody>
          <a:bodyPr lIns="0" tIns="0" rIns="0" bIns="0" anchor="ctr" anchorCtr="0">
            <a:normAutofit/>
          </a:bodyPr>
          <a:lstStyle>
            <a:lvl1pPr marL="0" marR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 panose="05020102010507070707" pitchFamily="18" charset="2"/>
              <a:buNone/>
              <a:tabLst/>
              <a:defRPr sz="3200" b="1" baseline="0">
                <a:solidFill>
                  <a:srgbClr val="002060"/>
                </a:solidFill>
                <a:latin typeface="+mj-lt"/>
                <a:cs typeface="Segoe UI Semilight" panose="020B0402040204020203" pitchFamily="34" charset="0"/>
              </a:defRPr>
            </a:lvl1pPr>
            <a:lvl2pPr marL="487668" indent="0">
              <a:buNone/>
              <a:defRPr sz="2667"/>
            </a:lvl2pPr>
            <a:lvl3pPr marL="914377" indent="0">
              <a:buNone/>
              <a:defRPr sz="2133"/>
            </a:lvl3pPr>
            <a:lvl4pPr marL="1243553" indent="0">
              <a:buNone/>
              <a:defRPr sz="1867"/>
            </a:lvl4pPr>
            <a:lvl5pPr marL="1645879" indent="0">
              <a:buNone/>
              <a:defRPr sz="1867"/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0" name="Content Placeholder 7"/>
          <p:cNvSpPr>
            <a:spLocks noGrp="1"/>
          </p:cNvSpPr>
          <p:nvPr>
            <p:ph sz="quarter" idx="19" hasCustomPrompt="1"/>
          </p:nvPr>
        </p:nvSpPr>
        <p:spPr>
          <a:xfrm>
            <a:off x="4387070" y="5299420"/>
            <a:ext cx="609600" cy="609600"/>
          </a:xfrm>
          <a:prstGeom prst="ellipse">
            <a:avLst/>
          </a:prstGeom>
          <a:solidFill>
            <a:srgbClr val="F1AA0B"/>
          </a:solidFill>
          <a:ln>
            <a:noFill/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002060"/>
                </a:solidFill>
                <a:latin typeface="+mj-lt"/>
                <a:cs typeface="Segoe UI Semilight" panose="020B0402040204020203" pitchFamily="34" charset="0"/>
              </a:defRPr>
            </a:lvl1pPr>
            <a:lvl2pPr marL="487668" indent="0">
              <a:buNone/>
              <a:defRPr sz="2667"/>
            </a:lvl2pPr>
            <a:lvl3pPr marL="914377" indent="0">
              <a:buNone/>
              <a:defRPr sz="2133"/>
            </a:lvl3pPr>
            <a:lvl4pPr marL="1243553" indent="0">
              <a:buNone/>
              <a:defRPr sz="1867"/>
            </a:lvl4pPr>
            <a:lvl5pPr marL="1645879" indent="0">
              <a:buNone/>
              <a:defRPr sz="1867"/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2" name="Title 14">
            <a:extLst>
              <a:ext uri="{FF2B5EF4-FFF2-40B4-BE49-F238E27FC236}">
                <a16:creationId xmlns="" xmlns:a16="http://schemas.microsoft.com/office/drawing/2014/main" id="{21125119-96D7-4266-9DEE-B9492CC615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046" y="1630045"/>
            <a:ext cx="3468229" cy="1547262"/>
          </a:xfrm>
        </p:spPr>
        <p:txBody>
          <a:bodyPr/>
          <a:lstStyle>
            <a:lvl1pPr>
              <a:defRPr lang="en-US" sz="4800" dirty="0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396B9B8-96DE-4218-84B5-28B5BB42BF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72" y="192255"/>
            <a:ext cx="3846576" cy="111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57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3A339A53-BFEA-4DE7-B810-0A1B80AC8B68}"/>
              </a:ext>
            </a:extLst>
          </p:cNvPr>
          <p:cNvGrpSpPr/>
          <p:nvPr userDrawn="1"/>
        </p:nvGrpSpPr>
        <p:grpSpPr>
          <a:xfrm>
            <a:off x="-16245" y="0"/>
            <a:ext cx="4232952" cy="6933451"/>
            <a:chOff x="-16245" y="0"/>
            <a:chExt cx="4232952" cy="6933451"/>
          </a:xfrm>
        </p:grpSpPr>
        <p:sp>
          <p:nvSpPr>
            <p:cNvPr id="19" name="Title 13">
              <a:extLst>
                <a:ext uri="{FF2B5EF4-FFF2-40B4-BE49-F238E27FC236}">
                  <a16:creationId xmlns="" xmlns:a16="http://schemas.microsoft.com/office/drawing/2014/main" id="{F0DD439A-D13C-444A-BE10-A46247CF484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16245" y="0"/>
              <a:ext cx="4232952" cy="6933451"/>
            </a:xfrm>
            <a:custGeom>
              <a:avLst/>
              <a:gdLst>
                <a:gd name="connsiteX0" fmla="*/ 0 w 3840480"/>
                <a:gd name="connsiteY0" fmla="*/ 0 h 6858000"/>
                <a:gd name="connsiteX1" fmla="*/ 3840480 w 3840480"/>
                <a:gd name="connsiteY1" fmla="*/ 0 h 6858000"/>
                <a:gd name="connsiteX2" fmla="*/ 3840480 w 3840480"/>
                <a:gd name="connsiteY2" fmla="*/ 6858000 h 6858000"/>
                <a:gd name="connsiteX3" fmla="*/ 0 w 3840480"/>
                <a:gd name="connsiteY3" fmla="*/ 6858000 h 6858000"/>
                <a:gd name="connsiteX4" fmla="*/ 0 w 3840480"/>
                <a:gd name="connsiteY4" fmla="*/ 0 h 6858000"/>
                <a:gd name="connsiteX0" fmla="*/ 0 w 4154805"/>
                <a:gd name="connsiteY0" fmla="*/ 14288 h 6872288"/>
                <a:gd name="connsiteX1" fmla="*/ 4154805 w 4154805"/>
                <a:gd name="connsiteY1" fmla="*/ 0 h 6872288"/>
                <a:gd name="connsiteX2" fmla="*/ 3840480 w 4154805"/>
                <a:gd name="connsiteY2" fmla="*/ 6872288 h 6872288"/>
                <a:gd name="connsiteX3" fmla="*/ 0 w 4154805"/>
                <a:gd name="connsiteY3" fmla="*/ 6872288 h 6872288"/>
                <a:gd name="connsiteX4" fmla="*/ 0 w 4154805"/>
                <a:gd name="connsiteY4" fmla="*/ 14288 h 6872288"/>
                <a:gd name="connsiteX0" fmla="*/ 0 w 4154805"/>
                <a:gd name="connsiteY0" fmla="*/ 14288 h 6915151"/>
                <a:gd name="connsiteX1" fmla="*/ 4154805 w 4154805"/>
                <a:gd name="connsiteY1" fmla="*/ 0 h 6915151"/>
                <a:gd name="connsiteX2" fmla="*/ 2583180 w 4154805"/>
                <a:gd name="connsiteY2" fmla="*/ 6915151 h 6915151"/>
                <a:gd name="connsiteX3" fmla="*/ 0 w 4154805"/>
                <a:gd name="connsiteY3" fmla="*/ 6872288 h 6915151"/>
                <a:gd name="connsiteX4" fmla="*/ 0 w 4154805"/>
                <a:gd name="connsiteY4" fmla="*/ 14288 h 6915151"/>
                <a:gd name="connsiteX0" fmla="*/ 0 w 4640580"/>
                <a:gd name="connsiteY0" fmla="*/ 57151 h 6958014"/>
                <a:gd name="connsiteX1" fmla="*/ 4640580 w 4640580"/>
                <a:gd name="connsiteY1" fmla="*/ 0 h 6958014"/>
                <a:gd name="connsiteX2" fmla="*/ 2583180 w 4640580"/>
                <a:gd name="connsiteY2" fmla="*/ 6958014 h 6958014"/>
                <a:gd name="connsiteX3" fmla="*/ 0 w 4640580"/>
                <a:gd name="connsiteY3" fmla="*/ 6915151 h 6958014"/>
                <a:gd name="connsiteX4" fmla="*/ 0 w 4640580"/>
                <a:gd name="connsiteY4" fmla="*/ 57151 h 6958014"/>
                <a:gd name="connsiteX0" fmla="*/ 0 w 4640580"/>
                <a:gd name="connsiteY0" fmla="*/ 42863 h 6943726"/>
                <a:gd name="connsiteX1" fmla="*/ 4640580 w 4640580"/>
                <a:gd name="connsiteY1" fmla="*/ 0 h 6943726"/>
                <a:gd name="connsiteX2" fmla="*/ 2583180 w 4640580"/>
                <a:gd name="connsiteY2" fmla="*/ 6943726 h 6943726"/>
                <a:gd name="connsiteX3" fmla="*/ 0 w 4640580"/>
                <a:gd name="connsiteY3" fmla="*/ 6900863 h 6943726"/>
                <a:gd name="connsiteX4" fmla="*/ 0 w 4640580"/>
                <a:gd name="connsiteY4" fmla="*/ 42863 h 6943726"/>
                <a:gd name="connsiteX0" fmla="*/ 0 w 4640580"/>
                <a:gd name="connsiteY0" fmla="*/ 42863 h 6943726"/>
                <a:gd name="connsiteX1" fmla="*/ 4640580 w 4640580"/>
                <a:gd name="connsiteY1" fmla="*/ 0 h 6943726"/>
                <a:gd name="connsiteX2" fmla="*/ 2968943 w 4640580"/>
                <a:gd name="connsiteY2" fmla="*/ 6943726 h 6943726"/>
                <a:gd name="connsiteX3" fmla="*/ 0 w 4640580"/>
                <a:gd name="connsiteY3" fmla="*/ 6900863 h 6943726"/>
                <a:gd name="connsiteX4" fmla="*/ 0 w 4640580"/>
                <a:gd name="connsiteY4" fmla="*/ 42863 h 6943726"/>
                <a:gd name="connsiteX0" fmla="*/ 0 w 4169093"/>
                <a:gd name="connsiteY0" fmla="*/ 42863 h 6943726"/>
                <a:gd name="connsiteX1" fmla="*/ 4169093 w 4169093"/>
                <a:gd name="connsiteY1" fmla="*/ 0 h 6943726"/>
                <a:gd name="connsiteX2" fmla="*/ 2968943 w 4169093"/>
                <a:gd name="connsiteY2" fmla="*/ 6943726 h 6943726"/>
                <a:gd name="connsiteX3" fmla="*/ 0 w 4169093"/>
                <a:gd name="connsiteY3" fmla="*/ 6900863 h 6943726"/>
                <a:gd name="connsiteX4" fmla="*/ 0 w 4169093"/>
                <a:gd name="connsiteY4" fmla="*/ 42863 h 6943726"/>
                <a:gd name="connsiteX0" fmla="*/ 9941 w 4169093"/>
                <a:gd name="connsiteY0" fmla="*/ 12041 h 6943726"/>
                <a:gd name="connsiteX1" fmla="*/ 4169093 w 4169093"/>
                <a:gd name="connsiteY1" fmla="*/ 0 h 6943726"/>
                <a:gd name="connsiteX2" fmla="*/ 2968943 w 4169093"/>
                <a:gd name="connsiteY2" fmla="*/ 6943726 h 6943726"/>
                <a:gd name="connsiteX3" fmla="*/ 0 w 4169093"/>
                <a:gd name="connsiteY3" fmla="*/ 6900863 h 6943726"/>
                <a:gd name="connsiteX4" fmla="*/ 9941 w 4169093"/>
                <a:gd name="connsiteY4" fmla="*/ 12041 h 6943726"/>
                <a:gd name="connsiteX0" fmla="*/ 9941 w 4169093"/>
                <a:gd name="connsiteY0" fmla="*/ 12041 h 6933451"/>
                <a:gd name="connsiteX1" fmla="*/ 4169093 w 4169093"/>
                <a:gd name="connsiteY1" fmla="*/ 0 h 6933451"/>
                <a:gd name="connsiteX2" fmla="*/ 3217477 w 4169093"/>
                <a:gd name="connsiteY2" fmla="*/ 6933451 h 6933451"/>
                <a:gd name="connsiteX3" fmla="*/ 0 w 4169093"/>
                <a:gd name="connsiteY3" fmla="*/ 6900863 h 6933451"/>
                <a:gd name="connsiteX4" fmla="*/ 9941 w 4169093"/>
                <a:gd name="connsiteY4" fmla="*/ 12041 h 6933451"/>
                <a:gd name="connsiteX0" fmla="*/ 9941 w 4169093"/>
                <a:gd name="connsiteY0" fmla="*/ 12041 h 6933451"/>
                <a:gd name="connsiteX1" fmla="*/ 4169093 w 4169093"/>
                <a:gd name="connsiteY1" fmla="*/ 0 h 6933451"/>
                <a:gd name="connsiteX2" fmla="*/ 3288311 w 4169093"/>
                <a:gd name="connsiteY2" fmla="*/ 6933451 h 6933451"/>
                <a:gd name="connsiteX3" fmla="*/ 0 w 4169093"/>
                <a:gd name="connsiteY3" fmla="*/ 6900863 h 6933451"/>
                <a:gd name="connsiteX4" fmla="*/ 9941 w 4169093"/>
                <a:gd name="connsiteY4" fmla="*/ 12041 h 6933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69093" h="6933451">
                  <a:moveTo>
                    <a:pt x="9941" y="12041"/>
                  </a:moveTo>
                  <a:lnTo>
                    <a:pt x="4169093" y="0"/>
                  </a:lnTo>
                  <a:lnTo>
                    <a:pt x="3288311" y="6933451"/>
                  </a:lnTo>
                  <a:lnTo>
                    <a:pt x="0" y="6900863"/>
                  </a:lnTo>
                  <a:cubicBezTo>
                    <a:pt x="3314" y="4604589"/>
                    <a:pt x="6627" y="2308315"/>
                    <a:pt x="9941" y="12041"/>
                  </a:cubicBezTo>
                  <a:close/>
                </a:path>
              </a:pathLst>
            </a:custGeom>
            <a:solidFill>
              <a:srgbClr val="002060"/>
            </a:solidFill>
            <a:ln w="47625" cap="flat" cmpd="dbl" algn="ctr">
              <a:noFill/>
              <a:prstDash val="solid"/>
            </a:ln>
            <a:effectLst/>
          </p:spPr>
          <p:txBody>
            <a:bodyPr/>
            <a:lstStyle/>
            <a:p>
              <a:pPr marL="285750" marR="0" lvl="0" indent="-285750" defTabSz="609585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lang="en-US" b="1" noProof="0" dirty="0">
                <a:solidFill>
                  <a:srgbClr val="FFC000"/>
                </a:solidFill>
              </a:endParaRPr>
            </a:p>
            <a:p>
              <a:pPr marL="0" marR="0" lvl="0" indent="0" defTabSz="609585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b="1" noProof="0" dirty="0">
                  <a:solidFill>
                    <a:srgbClr val="FFC000"/>
                  </a:solidFill>
                </a:rPr>
                <a:t>	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="" xmlns:a16="http://schemas.microsoft.com/office/drawing/2014/main" id="{AB511473-5622-4C94-8E0D-6F100B9914D7}"/>
                </a:ext>
              </a:extLst>
            </p:cNvPr>
            <p:cNvGrpSpPr/>
            <p:nvPr userDrawn="1"/>
          </p:nvGrpSpPr>
          <p:grpSpPr>
            <a:xfrm>
              <a:off x="286010" y="298351"/>
              <a:ext cx="3628443" cy="1035179"/>
              <a:chOff x="275736" y="431915"/>
              <a:chExt cx="3628443" cy="1035179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="" xmlns:a16="http://schemas.microsoft.com/office/drawing/2014/main" id="{99983532-91C6-4B11-B487-3A2DE25A20C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75737" y="431915"/>
                <a:ext cx="1779095" cy="296515"/>
              </a:xfrm>
              <a:prstGeom prst="rect">
                <a:avLst/>
              </a:prstGeom>
            </p:spPr>
          </p:pic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755BF33E-3D0D-400F-B054-1ADD687DC8C7}"/>
                  </a:ext>
                </a:extLst>
              </p:cNvPr>
              <p:cNvSpPr txBox="1"/>
              <p:nvPr userDrawn="1"/>
            </p:nvSpPr>
            <p:spPr>
              <a:xfrm>
                <a:off x="275736" y="728430"/>
                <a:ext cx="3628443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400" b="1" dirty="0">
                    <a:solidFill>
                      <a:schemeClr val="bg1"/>
                    </a:solidFill>
                    <a:latin typeface="+mn-lt"/>
                    <a:ea typeface="Segoe UI Black" panose="020B0A02040204020203" pitchFamily="34" charset="0"/>
                    <a:cs typeface="Segoe UI Black" panose="020B0A02040204020203" pitchFamily="34" charset="0"/>
                  </a:rPr>
                  <a:t>LIRR </a:t>
                </a:r>
                <a:r>
                  <a:rPr lang="en-US" sz="2400" b="1" baseline="0" dirty="0">
                    <a:solidFill>
                      <a:schemeClr val="bg1"/>
                    </a:solidFill>
                    <a:latin typeface="+mn-lt"/>
                    <a:ea typeface="Segoe UI Black" panose="020B0A02040204020203" pitchFamily="34" charset="0"/>
                    <a:cs typeface="Segoe UI Black" panose="020B0A02040204020203" pitchFamily="34" charset="0"/>
                  </a:rPr>
                  <a:t>Expansion Project</a:t>
                </a:r>
              </a:p>
              <a:p>
                <a:pPr algn="l"/>
                <a:r>
                  <a:rPr lang="en-US" sz="1800" b="1" baseline="0" dirty="0">
                    <a:solidFill>
                      <a:schemeClr val="bg1"/>
                    </a:solidFill>
                    <a:latin typeface="+mn-lt"/>
                    <a:ea typeface="Segoe UI Black" panose="020B0A02040204020203" pitchFamily="34" charset="0"/>
                    <a:cs typeface="Segoe UI Black" panose="020B0A02040204020203" pitchFamily="34" charset="0"/>
                  </a:rPr>
                  <a:t>Floral Park to Hicksville</a:t>
                </a:r>
                <a:endParaRPr lang="en-US" sz="1800" b="1" dirty="0">
                  <a:solidFill>
                    <a:schemeClr val="bg1"/>
                  </a:solidFill>
                  <a:latin typeface="+mn-lt"/>
                  <a:ea typeface="Segoe UI Black" panose="020B0A02040204020203" pitchFamily="34" charset="0"/>
                  <a:cs typeface="Segoe UI Black" panose="020B0A02040204020203" pitchFamily="34" charset="0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1630045"/>
            <a:ext cx="3018846" cy="287003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3733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0" y="4777483"/>
            <a:ext cx="3017519" cy="1394718"/>
          </a:xfrm>
        </p:spPr>
        <p:txBody>
          <a:bodyPr anchor="t" anchorCtr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70000"/>
              <a:buFont typeface="Segoe UI Symbol" panose="020B0502040204020203" pitchFamily="34" charset="0"/>
              <a:buNone/>
              <a:defRPr lang="en-US" sz="2400" b="0" smtClean="0">
                <a:solidFill>
                  <a:schemeClr val="bg1"/>
                </a:solidFill>
                <a:latin typeface="+mn-lt"/>
              </a:defRPr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6FE27AA-2680-4DD6-8368-429D4E9ACB2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EF9B9007-50CD-44AC-949E-9B0006747C5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960085" y="0"/>
            <a:ext cx="9231915" cy="6879021"/>
          </a:xfrm>
          <a:custGeom>
            <a:avLst/>
            <a:gdLst>
              <a:gd name="connsiteX0" fmla="*/ 0 w 8023225"/>
              <a:gd name="connsiteY0" fmla="*/ 0 h 6858000"/>
              <a:gd name="connsiteX1" fmla="*/ 8023225 w 8023225"/>
              <a:gd name="connsiteY1" fmla="*/ 0 h 6858000"/>
              <a:gd name="connsiteX2" fmla="*/ 8023225 w 8023225"/>
              <a:gd name="connsiteY2" fmla="*/ 6858000 h 6858000"/>
              <a:gd name="connsiteX3" fmla="*/ 0 w 8023225"/>
              <a:gd name="connsiteY3" fmla="*/ 6858000 h 6858000"/>
              <a:gd name="connsiteX4" fmla="*/ 0 w 8023225"/>
              <a:gd name="connsiteY4" fmla="*/ 0 h 6858000"/>
              <a:gd name="connsiteX0" fmla="*/ 1208690 w 9231915"/>
              <a:gd name="connsiteY0" fmla="*/ 0 h 6879021"/>
              <a:gd name="connsiteX1" fmla="*/ 9231915 w 9231915"/>
              <a:gd name="connsiteY1" fmla="*/ 0 h 6879021"/>
              <a:gd name="connsiteX2" fmla="*/ 9231915 w 9231915"/>
              <a:gd name="connsiteY2" fmla="*/ 6858000 h 6879021"/>
              <a:gd name="connsiteX3" fmla="*/ 0 w 9231915"/>
              <a:gd name="connsiteY3" fmla="*/ 6879021 h 6879021"/>
              <a:gd name="connsiteX4" fmla="*/ 1208690 w 9231915"/>
              <a:gd name="connsiteY4" fmla="*/ 0 h 6879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1915" h="6879021">
                <a:moveTo>
                  <a:pt x="1208690" y="0"/>
                </a:moveTo>
                <a:lnTo>
                  <a:pt x="9231915" y="0"/>
                </a:lnTo>
                <a:lnTo>
                  <a:pt x="9231915" y="6858000"/>
                </a:lnTo>
                <a:lnTo>
                  <a:pt x="0" y="6879021"/>
                </a:lnTo>
                <a:lnTo>
                  <a:pt x="120869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58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Side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3703321" y="1268730"/>
            <a:ext cx="8488680" cy="558927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2" name="Title 13"/>
          <p:cNvSpPr txBox="1">
            <a:spLocks/>
          </p:cNvSpPr>
          <p:nvPr/>
        </p:nvSpPr>
        <p:spPr>
          <a:xfrm>
            <a:off x="0" y="1268730"/>
            <a:ext cx="3703320" cy="5589270"/>
          </a:xfrm>
          <a:prstGeom prst="rect">
            <a:avLst/>
          </a:prstGeom>
          <a:solidFill>
            <a:srgbClr val="002A68"/>
          </a:solidFill>
          <a:ln w="47625" cap="flat" cmpd="dbl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609585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333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yriad Pro" pitchFamily="34" charset="0"/>
              <a:ea typeface="ＭＳ Ｐゴシック" pitchFamily="-97" charset="-128"/>
              <a:cs typeface="Aharoni" pitchFamily="2" charset="-79"/>
            </a:endParaRPr>
          </a:p>
          <a:p>
            <a:pPr marL="0" marR="0" lvl="0" indent="0" defTabSz="609585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" pitchFamily="34" charset="0"/>
                <a:ea typeface="ＭＳ Ｐゴシック" pitchFamily="-97" charset="-128"/>
                <a:cs typeface="Aharoni" pitchFamily="2" charset="-79"/>
              </a:rPr>
              <a:t>	</a:t>
            </a:r>
            <a:endParaRPr kumimoji="0" lang="en-US" sz="5067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 pitchFamily="34" charset="0"/>
              <a:ea typeface="ＭＳ Ｐゴシック" pitchFamily="-97" charset="-128"/>
              <a:cs typeface="Aharoni" pitchFamily="2" charset="-79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7"/>
          </p:nvPr>
        </p:nvSpPr>
        <p:spPr>
          <a:xfrm>
            <a:off x="10960210" y="-730886"/>
            <a:ext cx="981503" cy="365125"/>
          </a:xfrm>
        </p:spPr>
        <p:txBody>
          <a:bodyPr/>
          <a:lstStyle>
            <a:lvl1pPr algn="l">
              <a:defRPr/>
            </a:lvl1pPr>
          </a:lstStyle>
          <a:p>
            <a:fld id="{76FE27AA-2680-4DD6-8368-429D4E9ACB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90331" y="1634490"/>
            <a:ext cx="2961530" cy="4537711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70000"/>
              <a:buFont typeface="Arial" panose="020B0604020202020204" pitchFamily="34" charset="0"/>
              <a:buNone/>
              <a:defRPr lang="en-US" sz="2667" smtClean="0">
                <a:solidFill>
                  <a:schemeClr val="bg1"/>
                </a:solidFill>
                <a:latin typeface="+mn-lt"/>
              </a:defRPr>
            </a:lvl1pPr>
            <a:lvl2pPr marL="342900" indent="-27432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1AA0B"/>
              </a:buClr>
              <a:buFont typeface="Arial" panose="020B0604020202020204" pitchFamily="34" charset="0"/>
              <a:buChar char="•"/>
              <a:defRPr sz="2000" b="1">
                <a:solidFill>
                  <a:schemeClr val="bg1"/>
                </a:solidFill>
              </a:defRPr>
            </a:lvl2pPr>
            <a:lvl3pPr marL="640080" indent="-27432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1AA0B"/>
              </a:buClr>
              <a:buFont typeface="Arial" panose="020B0604020202020204" pitchFamily="34" charset="0"/>
              <a:buChar char="•"/>
              <a:defRPr sz="2000" b="1">
                <a:solidFill>
                  <a:schemeClr val="bg1"/>
                </a:solidFill>
              </a:defRPr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1"/>
            <a:r>
              <a:rPr lang="en-US" dirty="0"/>
              <a:t>Add Step</a:t>
            </a:r>
          </a:p>
          <a:p>
            <a:pPr lvl="2"/>
            <a:r>
              <a:rPr lang="en-US" dirty="0"/>
              <a:t>Add Step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330" y="430725"/>
            <a:ext cx="11145410" cy="688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697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>
            <a:off x="-60683" y="1040129"/>
            <a:ext cx="4023083" cy="5829257"/>
          </a:xfrm>
          <a:solidFill>
            <a:schemeClr val="bg1">
              <a:lumMod val="50000"/>
            </a:schemeClr>
          </a:solidFill>
        </p:spPr>
        <p:txBody>
          <a:bodyPr lIns="457200" tIns="457200" anchor="t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0"/>
          </p:nvPr>
        </p:nvSpPr>
        <p:spPr>
          <a:xfrm>
            <a:off x="4013826" y="1028742"/>
            <a:ext cx="4053772" cy="5829258"/>
          </a:xfrm>
          <a:solidFill>
            <a:schemeClr val="bg1">
              <a:lumMod val="50000"/>
            </a:schemeClr>
          </a:solidFill>
        </p:spPr>
        <p:txBody>
          <a:bodyPr lIns="457200" tIns="457200" anchor="t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idx="11"/>
          </p:nvPr>
        </p:nvSpPr>
        <p:spPr>
          <a:xfrm>
            <a:off x="8119024" y="1028742"/>
            <a:ext cx="4107135" cy="5839836"/>
          </a:xfrm>
          <a:solidFill>
            <a:schemeClr val="bg1">
              <a:lumMod val="50000"/>
            </a:schemeClr>
          </a:solidFill>
        </p:spPr>
        <p:txBody>
          <a:bodyPr lIns="457200" tIns="457200" anchor="t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07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>
            <a:off x="0" y="1524000"/>
            <a:ext cx="4635062" cy="2460548"/>
          </a:xfrm>
          <a:solidFill>
            <a:schemeClr val="bg1">
              <a:lumMod val="50000"/>
            </a:schemeClr>
          </a:solidFill>
        </p:spPr>
        <p:txBody>
          <a:bodyPr lIns="457200" tIns="457200" anchor="t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0"/>
          </p:nvPr>
        </p:nvSpPr>
        <p:spPr>
          <a:xfrm>
            <a:off x="-19354" y="3984549"/>
            <a:ext cx="4667554" cy="2340052"/>
          </a:xfrm>
          <a:solidFill>
            <a:schemeClr val="bg1">
              <a:lumMod val="50000"/>
            </a:schemeClr>
          </a:solidFill>
        </p:spPr>
        <p:txBody>
          <a:bodyPr lIns="457200" tIns="457200" anchor="t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idx="11"/>
          </p:nvPr>
        </p:nvSpPr>
        <p:spPr>
          <a:xfrm>
            <a:off x="4658710" y="1531883"/>
            <a:ext cx="7533290" cy="4787462"/>
          </a:xfrm>
          <a:solidFill>
            <a:schemeClr val="bg1">
              <a:lumMod val="50000"/>
            </a:schemeClr>
          </a:solidFill>
        </p:spPr>
        <p:txBody>
          <a:bodyPr lIns="457200" tIns="457200" anchor="t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13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>
            <a:off x="-152400" y="1530709"/>
            <a:ext cx="6156683" cy="4795064"/>
          </a:xfrm>
          <a:solidFill>
            <a:schemeClr val="bg1">
              <a:lumMod val="50000"/>
            </a:schemeClr>
          </a:solidFill>
        </p:spPr>
        <p:txBody>
          <a:bodyPr lIns="457200" tIns="457200" anchor="t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idx="11"/>
          </p:nvPr>
        </p:nvSpPr>
        <p:spPr>
          <a:xfrm>
            <a:off x="6096000" y="1524000"/>
            <a:ext cx="6130159" cy="4800600"/>
          </a:xfrm>
          <a:solidFill>
            <a:schemeClr val="bg1">
              <a:lumMod val="50000"/>
            </a:schemeClr>
          </a:solidFill>
        </p:spPr>
        <p:txBody>
          <a:bodyPr lIns="457200" tIns="457200" anchor="t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224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477000" y="1600200"/>
            <a:ext cx="5715000" cy="5268364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Content Placeholder 8"/>
          <p:cNvSpPr>
            <a:spLocks noGrp="1"/>
          </p:cNvSpPr>
          <p:nvPr>
            <p:ph sz="quarter" idx="14"/>
          </p:nvPr>
        </p:nvSpPr>
        <p:spPr>
          <a:xfrm>
            <a:off x="1524000" y="1600200"/>
            <a:ext cx="4367696" cy="4475598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139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7220" y="400050"/>
            <a:ext cx="10869930" cy="731520"/>
          </a:xfrm>
        </p:spPr>
        <p:txBody>
          <a:bodyPr/>
          <a:lstStyle>
            <a:lvl1pPr algn="ctr">
              <a:defRPr sz="400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1039091" y="400050"/>
            <a:ext cx="9996054" cy="6457950"/>
          </a:xfrm>
          <a:solidFill>
            <a:schemeClr val="bg1">
              <a:lumMod val="95000"/>
            </a:schemeClr>
          </a:solidFill>
        </p:spPr>
        <p:txBody>
          <a:bodyPr lIns="457200" tIns="457200" anchor="t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8084127"/>
            <a:ext cx="12192000" cy="67772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17220" y="6180271"/>
            <a:ext cx="10767060" cy="633724"/>
          </a:xfrm>
        </p:spPr>
        <p:txBody>
          <a:bodyPr bIns="182880" anchor="ctr" anchorCtr="0">
            <a:noAutofit/>
          </a:bodyPr>
          <a:lstStyle>
            <a:lvl1pPr algn="ctr">
              <a:lnSpc>
                <a:spcPct val="100000"/>
              </a:lnSpc>
              <a:defRPr sz="2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Please to enter image caption</a:t>
            </a:r>
          </a:p>
        </p:txBody>
      </p:sp>
    </p:spTree>
    <p:extLst>
      <p:ext uri="{BB962C8B-B14F-4D97-AF65-F5344CB8AC3E}">
        <p14:creationId xmlns:p14="http://schemas.microsoft.com/office/powerpoint/2010/main" val="259257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6103" y="365760"/>
            <a:ext cx="11549581" cy="688340"/>
          </a:xfrm>
        </p:spPr>
        <p:txBody>
          <a:bodyPr/>
          <a:lstStyle>
            <a:lvl1pPr algn="ctr">
              <a:defRPr sz="3200">
                <a:solidFill>
                  <a:srgbClr val="002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-66335" y="-26506"/>
            <a:ext cx="4473408" cy="6897757"/>
          </a:xfrm>
          <a:custGeom>
            <a:avLst/>
            <a:gdLst>
              <a:gd name="connsiteX0" fmla="*/ 0 w 6274913"/>
              <a:gd name="connsiteY0" fmla="*/ 0 h 6897757"/>
              <a:gd name="connsiteX1" fmla="*/ 6274913 w 6274913"/>
              <a:gd name="connsiteY1" fmla="*/ 0 h 6897757"/>
              <a:gd name="connsiteX2" fmla="*/ 6274913 w 6274913"/>
              <a:gd name="connsiteY2" fmla="*/ 6897757 h 6897757"/>
              <a:gd name="connsiteX3" fmla="*/ 0 w 6274913"/>
              <a:gd name="connsiteY3" fmla="*/ 6897757 h 6897757"/>
              <a:gd name="connsiteX4" fmla="*/ 0 w 6274913"/>
              <a:gd name="connsiteY4" fmla="*/ 0 h 6897757"/>
              <a:gd name="connsiteX0" fmla="*/ 0 w 8294781"/>
              <a:gd name="connsiteY0" fmla="*/ 27296 h 6925053"/>
              <a:gd name="connsiteX1" fmla="*/ 8294781 w 8294781"/>
              <a:gd name="connsiteY1" fmla="*/ 0 h 6925053"/>
              <a:gd name="connsiteX2" fmla="*/ 6274913 w 8294781"/>
              <a:gd name="connsiteY2" fmla="*/ 6925053 h 6925053"/>
              <a:gd name="connsiteX3" fmla="*/ 0 w 8294781"/>
              <a:gd name="connsiteY3" fmla="*/ 6925053 h 6925053"/>
              <a:gd name="connsiteX4" fmla="*/ 0 w 8294781"/>
              <a:gd name="connsiteY4" fmla="*/ 27296 h 6925053"/>
              <a:gd name="connsiteX0" fmla="*/ 0 w 8294781"/>
              <a:gd name="connsiteY0" fmla="*/ 27296 h 6925053"/>
              <a:gd name="connsiteX1" fmla="*/ 8294781 w 8294781"/>
              <a:gd name="connsiteY1" fmla="*/ 0 h 6925053"/>
              <a:gd name="connsiteX2" fmla="*/ 4432465 w 8294781"/>
              <a:gd name="connsiteY2" fmla="*/ 6925053 h 6925053"/>
              <a:gd name="connsiteX3" fmla="*/ 0 w 8294781"/>
              <a:gd name="connsiteY3" fmla="*/ 6925053 h 6925053"/>
              <a:gd name="connsiteX4" fmla="*/ 0 w 8294781"/>
              <a:gd name="connsiteY4" fmla="*/ 27296 h 6925053"/>
              <a:gd name="connsiteX0" fmla="*/ 0 w 8294781"/>
              <a:gd name="connsiteY0" fmla="*/ 27296 h 6925053"/>
              <a:gd name="connsiteX1" fmla="*/ 8294781 w 8294781"/>
              <a:gd name="connsiteY1" fmla="*/ 0 h 6925053"/>
              <a:gd name="connsiteX2" fmla="*/ 3763725 w 8294781"/>
              <a:gd name="connsiteY2" fmla="*/ 6911405 h 6925053"/>
              <a:gd name="connsiteX3" fmla="*/ 0 w 8294781"/>
              <a:gd name="connsiteY3" fmla="*/ 6925053 h 6925053"/>
              <a:gd name="connsiteX4" fmla="*/ 0 w 8294781"/>
              <a:gd name="connsiteY4" fmla="*/ 27296 h 6925053"/>
              <a:gd name="connsiteX0" fmla="*/ 0 w 5810889"/>
              <a:gd name="connsiteY0" fmla="*/ 0 h 6897757"/>
              <a:gd name="connsiteX1" fmla="*/ 5810889 w 5810889"/>
              <a:gd name="connsiteY1" fmla="*/ 54591 h 6897757"/>
              <a:gd name="connsiteX2" fmla="*/ 3763725 w 5810889"/>
              <a:gd name="connsiteY2" fmla="*/ 6884109 h 6897757"/>
              <a:gd name="connsiteX3" fmla="*/ 0 w 5810889"/>
              <a:gd name="connsiteY3" fmla="*/ 6897757 h 6897757"/>
              <a:gd name="connsiteX4" fmla="*/ 0 w 5810889"/>
              <a:gd name="connsiteY4" fmla="*/ 0 h 6897757"/>
              <a:gd name="connsiteX0" fmla="*/ 0 w 5810889"/>
              <a:gd name="connsiteY0" fmla="*/ 0 h 6897757"/>
              <a:gd name="connsiteX1" fmla="*/ 5810889 w 5810889"/>
              <a:gd name="connsiteY1" fmla="*/ 54591 h 6897757"/>
              <a:gd name="connsiteX2" fmla="*/ 3299701 w 5810889"/>
              <a:gd name="connsiteY2" fmla="*/ 6843165 h 6897757"/>
              <a:gd name="connsiteX3" fmla="*/ 0 w 5810889"/>
              <a:gd name="connsiteY3" fmla="*/ 6897757 h 6897757"/>
              <a:gd name="connsiteX4" fmla="*/ 0 w 5810889"/>
              <a:gd name="connsiteY4" fmla="*/ 0 h 6897757"/>
              <a:gd name="connsiteX0" fmla="*/ 0 w 4473408"/>
              <a:gd name="connsiteY0" fmla="*/ 0 h 6897757"/>
              <a:gd name="connsiteX1" fmla="*/ 4473408 w 4473408"/>
              <a:gd name="connsiteY1" fmla="*/ 27295 h 6897757"/>
              <a:gd name="connsiteX2" fmla="*/ 3299701 w 4473408"/>
              <a:gd name="connsiteY2" fmla="*/ 6843165 h 6897757"/>
              <a:gd name="connsiteX3" fmla="*/ 0 w 4473408"/>
              <a:gd name="connsiteY3" fmla="*/ 6897757 h 6897757"/>
              <a:gd name="connsiteX4" fmla="*/ 0 w 4473408"/>
              <a:gd name="connsiteY4" fmla="*/ 0 h 6897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3408" h="6897757">
                <a:moveTo>
                  <a:pt x="0" y="0"/>
                </a:moveTo>
                <a:lnTo>
                  <a:pt x="4473408" y="27295"/>
                </a:lnTo>
                <a:lnTo>
                  <a:pt x="3299701" y="6843165"/>
                </a:lnTo>
                <a:lnTo>
                  <a:pt x="0" y="689775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lIns="457200" tIns="457200" anchor="t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>
            <a:off x="3452884" y="-13648"/>
            <a:ext cx="8850681" cy="6951556"/>
          </a:xfrm>
          <a:custGeom>
            <a:avLst/>
            <a:gdLst>
              <a:gd name="connsiteX0" fmla="*/ 0 w 5943709"/>
              <a:gd name="connsiteY0" fmla="*/ 0 h 6924262"/>
              <a:gd name="connsiteX1" fmla="*/ 5943709 w 5943709"/>
              <a:gd name="connsiteY1" fmla="*/ 0 h 6924262"/>
              <a:gd name="connsiteX2" fmla="*/ 5943709 w 5943709"/>
              <a:gd name="connsiteY2" fmla="*/ 6924262 h 6924262"/>
              <a:gd name="connsiteX3" fmla="*/ 0 w 5943709"/>
              <a:gd name="connsiteY3" fmla="*/ 6924262 h 6924262"/>
              <a:gd name="connsiteX4" fmla="*/ 0 w 5943709"/>
              <a:gd name="connsiteY4" fmla="*/ 0 h 6924262"/>
              <a:gd name="connsiteX0" fmla="*/ 1951630 w 5943709"/>
              <a:gd name="connsiteY0" fmla="*/ 0 h 6937909"/>
              <a:gd name="connsiteX1" fmla="*/ 5943709 w 5943709"/>
              <a:gd name="connsiteY1" fmla="*/ 13647 h 6937909"/>
              <a:gd name="connsiteX2" fmla="*/ 5943709 w 5943709"/>
              <a:gd name="connsiteY2" fmla="*/ 6937909 h 6937909"/>
              <a:gd name="connsiteX3" fmla="*/ 0 w 5943709"/>
              <a:gd name="connsiteY3" fmla="*/ 6937909 h 6937909"/>
              <a:gd name="connsiteX4" fmla="*/ 1951630 w 5943709"/>
              <a:gd name="connsiteY4" fmla="*/ 0 h 6937909"/>
              <a:gd name="connsiteX0" fmla="*/ 4544704 w 8536783"/>
              <a:gd name="connsiteY0" fmla="*/ 0 h 6992500"/>
              <a:gd name="connsiteX1" fmla="*/ 8536783 w 8536783"/>
              <a:gd name="connsiteY1" fmla="*/ 13647 h 6992500"/>
              <a:gd name="connsiteX2" fmla="*/ 8536783 w 8536783"/>
              <a:gd name="connsiteY2" fmla="*/ 6937909 h 6992500"/>
              <a:gd name="connsiteX3" fmla="*/ 0 w 8536783"/>
              <a:gd name="connsiteY3" fmla="*/ 6992500 h 6992500"/>
              <a:gd name="connsiteX4" fmla="*/ 4544704 w 8536783"/>
              <a:gd name="connsiteY4" fmla="*/ 0 h 6992500"/>
              <a:gd name="connsiteX0" fmla="*/ 846161 w 8536783"/>
              <a:gd name="connsiteY0" fmla="*/ 0 h 7006147"/>
              <a:gd name="connsiteX1" fmla="*/ 8536783 w 8536783"/>
              <a:gd name="connsiteY1" fmla="*/ 27294 h 7006147"/>
              <a:gd name="connsiteX2" fmla="*/ 8536783 w 8536783"/>
              <a:gd name="connsiteY2" fmla="*/ 6951556 h 7006147"/>
              <a:gd name="connsiteX3" fmla="*/ 0 w 8536783"/>
              <a:gd name="connsiteY3" fmla="*/ 7006147 h 7006147"/>
              <a:gd name="connsiteX4" fmla="*/ 846161 w 8536783"/>
              <a:gd name="connsiteY4" fmla="*/ 0 h 7006147"/>
              <a:gd name="connsiteX0" fmla="*/ 1160059 w 8850681"/>
              <a:gd name="connsiteY0" fmla="*/ 0 h 6951556"/>
              <a:gd name="connsiteX1" fmla="*/ 8850681 w 8850681"/>
              <a:gd name="connsiteY1" fmla="*/ 27294 h 6951556"/>
              <a:gd name="connsiteX2" fmla="*/ 8850681 w 8850681"/>
              <a:gd name="connsiteY2" fmla="*/ 6951556 h 6951556"/>
              <a:gd name="connsiteX3" fmla="*/ 0 w 8850681"/>
              <a:gd name="connsiteY3" fmla="*/ 6705896 h 6951556"/>
              <a:gd name="connsiteX4" fmla="*/ 1160059 w 8850681"/>
              <a:gd name="connsiteY4" fmla="*/ 0 h 6951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50681" h="6951556">
                <a:moveTo>
                  <a:pt x="1160059" y="0"/>
                </a:moveTo>
                <a:lnTo>
                  <a:pt x="8850681" y="27294"/>
                </a:lnTo>
                <a:lnTo>
                  <a:pt x="8850681" y="6951556"/>
                </a:lnTo>
                <a:lnTo>
                  <a:pt x="0" y="6705896"/>
                </a:lnTo>
                <a:lnTo>
                  <a:pt x="1160059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lIns="457200" tIns="457200" anchor="t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-1322980"/>
            <a:ext cx="12192000" cy="86688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3638" y="-1328517"/>
            <a:ext cx="5791200" cy="872425"/>
          </a:xfrm>
        </p:spPr>
        <p:txBody>
          <a:bodyPr anchor="ctr" anchorCtr="0">
            <a:noAutofit/>
          </a:bodyPr>
          <a:lstStyle>
            <a:lvl1pPr algn="ctr">
              <a:lnSpc>
                <a:spcPct val="100000"/>
              </a:lnSpc>
              <a:defRPr sz="2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Please Enter Caption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25071" y="-1317444"/>
            <a:ext cx="5791200" cy="861353"/>
          </a:xfrm>
        </p:spPr>
        <p:txBody>
          <a:bodyPr anchor="ctr" anchorCtr="0">
            <a:noAutofit/>
          </a:bodyPr>
          <a:lstStyle>
            <a:lvl1pPr algn="ctr">
              <a:lnSpc>
                <a:spcPct val="100000"/>
              </a:lnSpc>
              <a:defRPr sz="2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Please Enter Caption</a:t>
            </a:r>
          </a:p>
        </p:txBody>
      </p:sp>
    </p:spTree>
    <p:extLst>
      <p:ext uri="{BB962C8B-B14F-4D97-AF65-F5344CB8AC3E}">
        <p14:creationId xmlns:p14="http://schemas.microsoft.com/office/powerpoint/2010/main" val="354941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642" y="1572946"/>
            <a:ext cx="10491158" cy="3655159"/>
          </a:xfrm>
        </p:spPr>
        <p:txBody>
          <a:bodyPr>
            <a:normAutofit/>
          </a:bodyPr>
          <a:lstStyle>
            <a:lvl1pPr marL="707118" indent="-707118">
              <a:lnSpc>
                <a:spcPct val="112000"/>
              </a:lnSpc>
              <a:spcBef>
                <a:spcPts val="0"/>
              </a:spcBef>
              <a:spcAft>
                <a:spcPts val="1000"/>
              </a:spcAft>
              <a:buClr>
                <a:srgbClr val="F4AA00"/>
              </a:buClr>
              <a:buSzPct val="130000"/>
              <a:buFontTx/>
              <a:buBlip>
                <a:blip r:embed="rId2"/>
              </a:buBlip>
              <a:defRPr sz="2933" b="1" baseline="0">
                <a:solidFill>
                  <a:srgbClr val="292929"/>
                </a:solidFill>
                <a:latin typeface="+mn-lt"/>
              </a:defRPr>
            </a:lvl1pPr>
            <a:lvl2pPr marL="685750" indent="-342874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70C0"/>
              </a:buClr>
              <a:buSzPct val="85000"/>
              <a:buFont typeface="Wingdings" panose="05000000000000000000" pitchFamily="2" charset="2"/>
              <a:buChar char="§"/>
              <a:defRPr sz="2800" baseline="0">
                <a:solidFill>
                  <a:srgbClr val="292929"/>
                </a:solidFill>
              </a:defRPr>
            </a:lvl2pPr>
            <a:lvl3pPr marL="1115508" indent="-457189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70C0"/>
              </a:buClr>
              <a:buSzPct val="85000"/>
              <a:buFont typeface="Wingdings" panose="05000000000000000000" pitchFamily="2" charset="2"/>
              <a:buChar char="§"/>
              <a:defRPr sz="2800" baseline="0"/>
            </a:lvl3pPr>
            <a:lvl4pPr marL="1405042" indent="-380990">
              <a:spcBef>
                <a:spcPts val="0"/>
              </a:spcBef>
              <a:buClr>
                <a:srgbClr val="0070C0"/>
              </a:buClr>
              <a:buSzPct val="85000"/>
              <a:buFont typeface="Wingdings" panose="05000000000000000000" pitchFamily="2" charset="2"/>
              <a:buChar char="§"/>
              <a:defRPr sz="2400" baseline="0"/>
            </a:lvl4pPr>
            <a:lvl5pPr marL="1706771" indent="-380990">
              <a:buClr>
                <a:srgbClr val="0070C0"/>
              </a:buClr>
              <a:buSzPct val="85000"/>
              <a:buFont typeface="Wingdings" panose="05000000000000000000" pitchFamily="2" charset="2"/>
              <a:buChar char="§"/>
              <a:defRPr sz="24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US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6FE27AA-2680-4DD6-8368-429D4E9ACB2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>
          <a:xfrm rot="5400000">
            <a:off x="8999530" y="2782101"/>
            <a:ext cx="5607405" cy="457269"/>
          </a:xfrm>
        </p:spPr>
        <p:txBody>
          <a:bodyPr/>
          <a:lstStyle/>
          <a:p>
            <a:r>
              <a:rPr lang="en-US" dirty="0"/>
              <a:t>*** DRAFT ***</a:t>
            </a:r>
          </a:p>
        </p:txBody>
      </p:sp>
      <p:sp>
        <p:nvSpPr>
          <p:cNvPr id="5" name="TextBox 4">
            <a:hlinkClick r:id="" action="ppaction://hlinkshowjump?jump=lastslideviewed" highlightClick="1"/>
          </p:cNvPr>
          <p:cNvSpPr txBox="1"/>
          <p:nvPr userDrawn="1"/>
        </p:nvSpPr>
        <p:spPr>
          <a:xfrm>
            <a:off x="10922097" y="649569"/>
            <a:ext cx="1019618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b="1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101965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Title and Content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5097517" y="2104697"/>
            <a:ext cx="12192000" cy="6858000"/>
          </a:xfrm>
          <a:prstGeom prst="rect">
            <a:avLst/>
          </a:prstGeom>
          <a:solidFill>
            <a:srgbClr val="080808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2701636"/>
            <a:ext cx="12192000" cy="4156364"/>
          </a:xfrm>
          <a:prstGeom prst="rect">
            <a:avLst/>
          </a:prstGeom>
          <a:gradFill flip="none" rotWithShape="1">
            <a:gsLst>
              <a:gs pos="61000">
                <a:srgbClr val="00183C">
                  <a:alpha val="28000"/>
                </a:srgbClr>
              </a:gs>
              <a:gs pos="0">
                <a:srgbClr val="000000">
                  <a:alpha val="60000"/>
                </a:srgbClr>
              </a:gs>
              <a:gs pos="100000">
                <a:srgbClr val="001D48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9" name="Title 11"/>
          <p:cNvSpPr>
            <a:spLocks noGrp="1"/>
          </p:cNvSpPr>
          <p:nvPr>
            <p:ph type="title" hasCustomPrompt="1"/>
          </p:nvPr>
        </p:nvSpPr>
        <p:spPr>
          <a:xfrm>
            <a:off x="0" y="364210"/>
            <a:ext cx="4800600" cy="679282"/>
          </a:xfrm>
          <a:prstGeom prst="homePlate">
            <a:avLst/>
          </a:prstGeom>
          <a:solidFill>
            <a:srgbClr val="F1AA0B"/>
          </a:solidFill>
        </p:spPr>
        <p:txBody>
          <a:bodyPr anchor="ctr" anchorCtr="0"/>
          <a:lstStyle>
            <a:lvl1pPr algn="ctr">
              <a:lnSpc>
                <a:spcPct val="100000"/>
              </a:lnSpc>
              <a:defRPr sz="2800" b="1">
                <a:solidFill>
                  <a:srgbClr val="203864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704193" y="1324303"/>
            <a:ext cx="10489324" cy="5034457"/>
          </a:xfrm>
        </p:spPr>
        <p:txBody>
          <a:bodyPr anchor="b" anchorCtr="0">
            <a:normAutofit/>
          </a:bodyPr>
          <a:lstStyle>
            <a:lvl1pPr marL="0" marR="0" indent="0" algn="l" defTabSz="91433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AA0B"/>
              </a:buClr>
              <a:buSzPct val="140000"/>
              <a:buFont typeface="Wingdings 2" panose="05020102010507070707" pitchFamily="18" charset="2"/>
              <a:buNone/>
              <a:tabLst/>
              <a:defRPr sz="3600" b="1">
                <a:solidFill>
                  <a:schemeClr val="bg1"/>
                </a:solidFill>
                <a:latin typeface="+mj-lt"/>
              </a:defRPr>
            </a:lvl1pPr>
            <a:lvl2pPr marL="274300" indent="0">
              <a:buClr>
                <a:srgbClr val="F1AA0B"/>
              </a:buClr>
              <a:buSzPct val="130000"/>
              <a:buFont typeface="Wingdings 2" panose="05020102010507070707" pitchFamily="18" charset="2"/>
              <a:buChar char="R"/>
              <a:defRPr sz="2400" b="0">
                <a:solidFill>
                  <a:schemeClr val="bg1"/>
                </a:solidFill>
              </a:defRPr>
            </a:lvl2pPr>
            <a:lvl3pPr>
              <a:defRPr sz="3200" b="0">
                <a:solidFill>
                  <a:schemeClr val="bg1"/>
                </a:solidFill>
              </a:defRPr>
            </a:lvl3pPr>
            <a:lvl4pPr>
              <a:defRPr sz="3200" b="0">
                <a:solidFill>
                  <a:schemeClr val="bg1"/>
                </a:solidFill>
              </a:defRPr>
            </a:lvl4pPr>
            <a:lvl5pPr>
              <a:defRPr sz="3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114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>
        <p:tmplLst>
          <p:tmpl lvl="1">
            <p:tnLst>
              <p:par>
                <p:cTn xmlns:p14="http://schemas.microsoft.com/office/powerpoint/2010/main"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6FE27AA-2680-4DD6-8368-429D4E9ACB2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4319822" y="804586"/>
            <a:ext cx="7033977" cy="4980261"/>
          </a:xfrm>
        </p:spPr>
        <p:txBody>
          <a:bodyPr>
            <a:normAutofit/>
          </a:bodyPr>
          <a:lstStyle>
            <a:lvl1pPr marL="707118" indent="-707118">
              <a:lnSpc>
                <a:spcPct val="112000"/>
              </a:lnSpc>
              <a:spcBef>
                <a:spcPts val="0"/>
              </a:spcBef>
              <a:spcAft>
                <a:spcPts val="1000"/>
              </a:spcAft>
              <a:buClr>
                <a:srgbClr val="F4AA00"/>
              </a:buClr>
              <a:buSzPct val="130000"/>
              <a:buFontTx/>
              <a:buBlip>
                <a:blip r:embed="rId2"/>
              </a:buBlip>
              <a:defRPr sz="2933" b="1" baseline="0">
                <a:solidFill>
                  <a:srgbClr val="292929"/>
                </a:solidFill>
                <a:latin typeface="+mn-lt"/>
              </a:defRPr>
            </a:lvl1pPr>
            <a:lvl2pPr marL="685750" indent="-342874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70C0"/>
              </a:buClr>
              <a:buSzPct val="85000"/>
              <a:buFont typeface="Wingdings" panose="05000000000000000000" pitchFamily="2" charset="2"/>
              <a:buChar char="§"/>
              <a:defRPr sz="2800" baseline="0">
                <a:solidFill>
                  <a:srgbClr val="292929"/>
                </a:solidFill>
              </a:defRPr>
            </a:lvl2pPr>
            <a:lvl3pPr marL="1115508" indent="-457189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70C0"/>
              </a:buClr>
              <a:buSzPct val="85000"/>
              <a:buFont typeface="Wingdings" panose="05000000000000000000" pitchFamily="2" charset="2"/>
              <a:buChar char="§"/>
              <a:defRPr sz="2800" baseline="0"/>
            </a:lvl3pPr>
            <a:lvl4pPr marL="1405042" indent="-380990">
              <a:spcBef>
                <a:spcPts val="0"/>
              </a:spcBef>
              <a:buClr>
                <a:srgbClr val="0070C0"/>
              </a:buClr>
              <a:buSzPct val="85000"/>
              <a:buFont typeface="Wingdings" panose="05000000000000000000" pitchFamily="2" charset="2"/>
              <a:buChar char="§"/>
              <a:defRPr sz="2400" baseline="0"/>
            </a:lvl4pPr>
            <a:lvl5pPr marL="1706771" indent="-380990">
              <a:buClr>
                <a:srgbClr val="0070C0"/>
              </a:buClr>
              <a:buSzPct val="85000"/>
              <a:buFont typeface="Wingdings" panose="05000000000000000000" pitchFamily="2" charset="2"/>
              <a:buChar char="§"/>
              <a:defRPr sz="24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4"/>
          <p:cNvSpPr>
            <a:spLocks noGrp="1"/>
          </p:cNvSpPr>
          <p:nvPr>
            <p:ph type="title" hasCustomPrompt="1"/>
          </p:nvPr>
        </p:nvSpPr>
        <p:spPr>
          <a:xfrm>
            <a:off x="708659" y="804586"/>
            <a:ext cx="3468229" cy="1547262"/>
          </a:xfrm>
        </p:spPr>
        <p:txBody>
          <a:bodyPr/>
          <a:lstStyle>
            <a:lvl1pPr>
              <a:defRPr lang="en-US" dirty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354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>
        <p:tmplLst>
          <p:tmpl lvl="1">
            <p:tnLst>
              <p:par>
                <p:cTn xmlns:p14="http://schemas.microsoft.com/office/powerpoint/2010/main"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Title and Content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="" xmlns:a16="http://schemas.microsoft.com/office/drawing/2014/main" id="{128CB28A-FE55-4E8B-AD13-7214762B1F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443345" y="-581891"/>
            <a:ext cx="6631062" cy="3703086"/>
          </a:xfrm>
          <a:solidFill>
            <a:schemeClr val="bg1">
              <a:lumMod val="50000"/>
            </a:schemeClr>
          </a:solidFill>
        </p:spPr>
        <p:txBody>
          <a:bodyPr lIns="457200" tIns="457200" anchor="t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="" xmlns:a16="http://schemas.microsoft.com/office/drawing/2014/main" id="{584A6877-ED6A-4248-9269-59CEA51334A4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6187717" y="-581891"/>
            <a:ext cx="6447628" cy="3723623"/>
          </a:xfrm>
          <a:solidFill>
            <a:schemeClr val="bg1">
              <a:lumMod val="50000"/>
            </a:schemeClr>
          </a:solidFill>
        </p:spPr>
        <p:txBody>
          <a:bodyPr lIns="457200" tIns="457200" anchor="t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5097517" y="2104697"/>
            <a:ext cx="12192000" cy="6858000"/>
          </a:xfrm>
          <a:prstGeom prst="rect">
            <a:avLst/>
          </a:prstGeom>
          <a:solidFill>
            <a:srgbClr val="080808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2701636"/>
            <a:ext cx="12192000" cy="4156364"/>
          </a:xfrm>
          <a:prstGeom prst="rect">
            <a:avLst/>
          </a:prstGeom>
          <a:gradFill flip="none" rotWithShape="1">
            <a:gsLst>
              <a:gs pos="61000">
                <a:srgbClr val="00183C">
                  <a:alpha val="28000"/>
                </a:srgbClr>
              </a:gs>
              <a:gs pos="0">
                <a:srgbClr val="000000">
                  <a:alpha val="60000"/>
                </a:srgbClr>
              </a:gs>
              <a:gs pos="100000">
                <a:srgbClr val="001D48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9" name="Title 11"/>
          <p:cNvSpPr>
            <a:spLocks noGrp="1"/>
          </p:cNvSpPr>
          <p:nvPr>
            <p:ph type="title" hasCustomPrompt="1"/>
          </p:nvPr>
        </p:nvSpPr>
        <p:spPr>
          <a:xfrm>
            <a:off x="0" y="364210"/>
            <a:ext cx="4800600" cy="679282"/>
          </a:xfrm>
          <a:prstGeom prst="homePlate">
            <a:avLst/>
          </a:prstGeom>
          <a:solidFill>
            <a:srgbClr val="F1AA0B"/>
          </a:solidFill>
        </p:spPr>
        <p:txBody>
          <a:bodyPr anchor="ctr" anchorCtr="0"/>
          <a:lstStyle>
            <a:lvl1pPr algn="ctr">
              <a:lnSpc>
                <a:spcPct val="100000"/>
              </a:lnSpc>
              <a:defRPr sz="2800" b="1">
                <a:solidFill>
                  <a:srgbClr val="203864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704193" y="1324303"/>
            <a:ext cx="10489324" cy="5034457"/>
          </a:xfrm>
        </p:spPr>
        <p:txBody>
          <a:bodyPr anchor="b" anchorCtr="0">
            <a:normAutofit/>
          </a:bodyPr>
          <a:lstStyle>
            <a:lvl1pPr marL="0" marR="0" indent="0" algn="l" defTabSz="91433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AA0B"/>
              </a:buClr>
              <a:buSzPct val="140000"/>
              <a:buFont typeface="Wingdings 2" panose="05020102010507070707" pitchFamily="18" charset="2"/>
              <a:buNone/>
              <a:tabLst/>
              <a:defRPr sz="3600" b="1">
                <a:solidFill>
                  <a:schemeClr val="bg1"/>
                </a:solidFill>
                <a:latin typeface="+mj-lt"/>
              </a:defRPr>
            </a:lvl1pPr>
            <a:lvl2pPr marL="274300" indent="0">
              <a:buClr>
                <a:srgbClr val="F1AA0B"/>
              </a:buClr>
              <a:buSzPct val="130000"/>
              <a:buFont typeface="Wingdings 2" panose="05020102010507070707" pitchFamily="18" charset="2"/>
              <a:buChar char="R"/>
              <a:defRPr sz="2400" b="0">
                <a:solidFill>
                  <a:schemeClr val="bg1"/>
                </a:solidFill>
              </a:defRPr>
            </a:lvl2pPr>
            <a:lvl3pPr>
              <a:defRPr sz="3200" b="0">
                <a:solidFill>
                  <a:schemeClr val="bg1"/>
                </a:solidFill>
              </a:defRPr>
            </a:lvl3pPr>
            <a:lvl4pPr>
              <a:defRPr sz="3200" b="0">
                <a:solidFill>
                  <a:schemeClr val="bg1"/>
                </a:solidFill>
              </a:defRPr>
            </a:lvl4pPr>
            <a:lvl5pPr>
              <a:defRPr sz="3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="" xmlns:a16="http://schemas.microsoft.com/office/drawing/2014/main" id="{601FEB11-C8DF-4998-8E69-180A1A08C147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-443345" y="3141735"/>
            <a:ext cx="6631062" cy="3813963"/>
          </a:xfrm>
          <a:solidFill>
            <a:schemeClr val="bg1">
              <a:lumMod val="50000"/>
            </a:schemeClr>
          </a:solidFill>
        </p:spPr>
        <p:txBody>
          <a:bodyPr lIns="457200" tIns="457200" anchor="t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="" xmlns:a16="http://schemas.microsoft.com/office/drawing/2014/main" id="{3010EC19-CBA3-44DE-A7BB-53C775D198A5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6187717" y="3141734"/>
            <a:ext cx="6447628" cy="3813965"/>
          </a:xfrm>
          <a:solidFill>
            <a:schemeClr val="bg1">
              <a:lumMod val="50000"/>
            </a:schemeClr>
          </a:solidFill>
        </p:spPr>
        <p:txBody>
          <a:bodyPr lIns="457200" tIns="457200" anchor="t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9491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>
        <p:tmplLst>
          <p:tmpl lvl="1">
            <p:tnLst>
              <p:par>
                <p:cTn xmlns:p14="http://schemas.microsoft.com/office/powerpoint/2010/main"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Title and Content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5097517" y="2104697"/>
            <a:ext cx="12192000" cy="6858000"/>
          </a:xfrm>
          <a:prstGeom prst="rect">
            <a:avLst/>
          </a:prstGeom>
          <a:solidFill>
            <a:srgbClr val="080808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1"/>
          <p:cNvSpPr>
            <a:spLocks noGrp="1"/>
          </p:cNvSpPr>
          <p:nvPr>
            <p:ph type="title" hasCustomPrompt="1"/>
          </p:nvPr>
        </p:nvSpPr>
        <p:spPr>
          <a:xfrm>
            <a:off x="0" y="364210"/>
            <a:ext cx="4800600" cy="679282"/>
          </a:xfrm>
          <a:prstGeom prst="homePlate">
            <a:avLst/>
          </a:prstGeom>
          <a:solidFill>
            <a:srgbClr val="F1AA0B"/>
          </a:solidFill>
        </p:spPr>
        <p:txBody>
          <a:bodyPr anchor="ctr" anchorCtr="0"/>
          <a:lstStyle>
            <a:lvl1pPr algn="ctr">
              <a:lnSpc>
                <a:spcPct val="100000"/>
              </a:lnSpc>
              <a:defRPr sz="2800" b="1">
                <a:solidFill>
                  <a:srgbClr val="203864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50103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Title and Content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5097517" y="2104697"/>
            <a:ext cx="12192000" cy="6858000"/>
          </a:xfrm>
          <a:prstGeom prst="rect">
            <a:avLst/>
          </a:prstGeom>
          <a:solidFill>
            <a:srgbClr val="080808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2701636"/>
            <a:ext cx="12192000" cy="4156364"/>
          </a:xfrm>
          <a:prstGeom prst="rect">
            <a:avLst/>
          </a:prstGeom>
          <a:gradFill flip="none" rotWithShape="1">
            <a:gsLst>
              <a:gs pos="61000">
                <a:srgbClr val="00183C">
                  <a:alpha val="36000"/>
                </a:srgbClr>
              </a:gs>
              <a:gs pos="0">
                <a:srgbClr val="000000">
                  <a:alpha val="69000"/>
                </a:srgbClr>
              </a:gs>
              <a:gs pos="100000">
                <a:srgbClr val="001D48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9" name="Title 11"/>
          <p:cNvSpPr>
            <a:spLocks noGrp="1"/>
          </p:cNvSpPr>
          <p:nvPr>
            <p:ph type="title" hasCustomPrompt="1"/>
          </p:nvPr>
        </p:nvSpPr>
        <p:spPr>
          <a:xfrm>
            <a:off x="0" y="645021"/>
            <a:ext cx="12192000" cy="679282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lnSpc>
                <a:spcPct val="100000"/>
              </a:lnSpc>
              <a:defRPr sz="40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704193" y="1324303"/>
            <a:ext cx="10489324" cy="5034457"/>
          </a:xfrm>
        </p:spPr>
        <p:txBody>
          <a:bodyPr anchor="b" anchorCtr="0">
            <a:normAutofit/>
          </a:bodyPr>
          <a:lstStyle>
            <a:lvl1pPr marL="0" marR="0" indent="0" algn="l" defTabSz="91433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AA0B"/>
              </a:buClr>
              <a:buSzPct val="140000"/>
              <a:buFont typeface="Wingdings 2" panose="05020102010507070707" pitchFamily="18" charset="2"/>
              <a:buNone/>
              <a:tabLst/>
              <a:defRPr sz="3600" b="1">
                <a:solidFill>
                  <a:schemeClr val="bg1"/>
                </a:solidFill>
                <a:latin typeface="+mj-lt"/>
              </a:defRPr>
            </a:lvl1pPr>
            <a:lvl2pPr marL="274300" indent="0">
              <a:buClr>
                <a:srgbClr val="F1AA0B"/>
              </a:buClr>
              <a:buSzPct val="130000"/>
              <a:buFont typeface="Wingdings 2" panose="05020102010507070707" pitchFamily="18" charset="2"/>
              <a:buChar char="R"/>
              <a:defRPr sz="2400" b="0">
                <a:solidFill>
                  <a:schemeClr val="bg1"/>
                </a:solidFill>
              </a:defRPr>
            </a:lvl2pPr>
            <a:lvl3pPr>
              <a:defRPr sz="3200" b="0">
                <a:solidFill>
                  <a:schemeClr val="bg1"/>
                </a:solidFill>
              </a:defRPr>
            </a:lvl3pPr>
            <a:lvl4pPr>
              <a:defRPr sz="3200" b="0">
                <a:solidFill>
                  <a:schemeClr val="bg1"/>
                </a:solidFill>
              </a:defRPr>
            </a:lvl4pPr>
            <a:lvl5pPr>
              <a:defRPr sz="3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448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>
        <p:tmplLst>
          <p:tmpl lvl="1">
            <p:tnLst>
              <p:par>
                <p:cTn xmlns:p14="http://schemas.microsoft.com/office/powerpoint/2010/main"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Title and Content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5097517" y="2104697"/>
            <a:ext cx="12192000" cy="6858000"/>
          </a:xfrm>
          <a:prstGeom prst="rect">
            <a:avLst/>
          </a:prstGeom>
          <a:solidFill>
            <a:srgbClr val="080808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2701636"/>
            <a:ext cx="12192000" cy="4156364"/>
          </a:xfrm>
          <a:prstGeom prst="rect">
            <a:avLst/>
          </a:prstGeom>
          <a:gradFill flip="none" rotWithShape="1">
            <a:gsLst>
              <a:gs pos="61000">
                <a:srgbClr val="00183C">
                  <a:alpha val="36000"/>
                </a:srgbClr>
              </a:gs>
              <a:gs pos="0">
                <a:srgbClr val="000000">
                  <a:alpha val="69000"/>
                </a:srgbClr>
              </a:gs>
              <a:gs pos="100000">
                <a:srgbClr val="001D48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9" name="Title 11"/>
          <p:cNvSpPr>
            <a:spLocks noGrp="1"/>
          </p:cNvSpPr>
          <p:nvPr>
            <p:ph type="title" hasCustomPrompt="1"/>
          </p:nvPr>
        </p:nvSpPr>
        <p:spPr>
          <a:xfrm>
            <a:off x="0" y="364210"/>
            <a:ext cx="4800600" cy="679282"/>
          </a:xfrm>
          <a:prstGeom prst="homePlate">
            <a:avLst/>
          </a:prstGeom>
          <a:solidFill>
            <a:srgbClr val="F1AA0B"/>
          </a:solidFill>
        </p:spPr>
        <p:txBody>
          <a:bodyPr anchor="ctr" anchorCtr="0"/>
          <a:lstStyle>
            <a:lvl1pPr algn="ctr">
              <a:lnSpc>
                <a:spcPct val="100000"/>
              </a:lnSpc>
              <a:defRPr sz="2800" b="1">
                <a:solidFill>
                  <a:srgbClr val="203864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704193" y="4227443"/>
            <a:ext cx="10489324" cy="2131317"/>
          </a:xfrm>
        </p:spPr>
        <p:txBody>
          <a:bodyPr anchor="b" anchorCtr="0">
            <a:normAutofit/>
          </a:bodyPr>
          <a:lstStyle>
            <a:lvl1pPr marL="0" marR="0" indent="0" algn="l" defTabSz="91433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AA0B"/>
              </a:buClr>
              <a:buSzPct val="140000"/>
              <a:buFont typeface="Wingdings 2" panose="05020102010507070707" pitchFamily="18" charset="2"/>
              <a:buNone/>
              <a:tabLst/>
              <a:defRPr sz="3600" b="1">
                <a:solidFill>
                  <a:schemeClr val="bg1"/>
                </a:solidFill>
                <a:latin typeface="+mj-lt"/>
              </a:defRPr>
            </a:lvl1pPr>
            <a:lvl2pPr marL="274300" indent="0">
              <a:buClr>
                <a:srgbClr val="F1AA0B"/>
              </a:buClr>
              <a:buSzPct val="130000"/>
              <a:buFont typeface="Wingdings 2" panose="05020102010507070707" pitchFamily="18" charset="2"/>
              <a:buChar char="R"/>
              <a:defRPr sz="2400" b="0">
                <a:solidFill>
                  <a:schemeClr val="bg1"/>
                </a:solidFill>
              </a:defRPr>
            </a:lvl2pPr>
            <a:lvl3pPr>
              <a:defRPr sz="3200" b="0">
                <a:solidFill>
                  <a:schemeClr val="bg1"/>
                </a:solidFill>
              </a:defRPr>
            </a:lvl3pPr>
            <a:lvl4pPr>
              <a:defRPr sz="3200" b="0">
                <a:solidFill>
                  <a:schemeClr val="bg1"/>
                </a:solidFill>
              </a:defRPr>
            </a:lvl4pPr>
            <a:lvl5pPr>
              <a:defRPr sz="3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="" xmlns:a16="http://schemas.microsoft.com/office/drawing/2014/main" id="{9976743B-F8A2-4151-8FCE-B034C52A8DB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156174" y="596938"/>
            <a:ext cx="4331633" cy="3842539"/>
          </a:xfrm>
          <a:solidFill>
            <a:schemeClr val="bg1">
              <a:alpha val="84000"/>
            </a:schemeClr>
          </a:solidFill>
        </p:spPr>
        <p:txBody>
          <a:bodyPr lIns="274320" tIns="274320" rIns="274320" bIns="182880" anchor="t" anchorCtr="0">
            <a:normAutofit/>
          </a:bodyPr>
          <a:lstStyle>
            <a:lvl1pPr marL="457200" marR="0" indent="-45720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AA0B"/>
              </a:buClr>
              <a:buSzPct val="100000"/>
              <a:buFont typeface="Wingdings" panose="05000000000000000000" pitchFamily="2" charset="2"/>
              <a:buChar char="§"/>
              <a:tabLst/>
              <a:defRPr sz="2800" b="1">
                <a:solidFill>
                  <a:srgbClr val="002060"/>
                </a:solidFill>
                <a:latin typeface="+mj-lt"/>
              </a:defRPr>
            </a:lvl1pPr>
            <a:lvl2pPr marL="274300" indent="0">
              <a:buClr>
                <a:srgbClr val="F1AA0B"/>
              </a:buClr>
              <a:buSzPct val="130000"/>
              <a:buFont typeface="Wingdings 2" panose="05020102010507070707" pitchFamily="18" charset="2"/>
              <a:buChar char="R"/>
              <a:defRPr sz="2400" b="0">
                <a:solidFill>
                  <a:schemeClr val="bg1"/>
                </a:solidFill>
              </a:defRPr>
            </a:lvl2pPr>
            <a:lvl3pPr>
              <a:defRPr sz="3200" b="0">
                <a:solidFill>
                  <a:schemeClr val="bg1"/>
                </a:solidFill>
              </a:defRPr>
            </a:lvl3pPr>
            <a:lvl4pPr>
              <a:defRPr sz="3200" b="0">
                <a:solidFill>
                  <a:schemeClr val="bg1"/>
                </a:solidFill>
              </a:defRPr>
            </a:lvl4pPr>
            <a:lvl5pPr>
              <a:defRPr sz="3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397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>
        <p:tmplLst>
          <p:tmpl lvl="1">
            <p:tnLst>
              <p:par>
                <p:cTn xmlns:p14="http://schemas.microsoft.com/office/powerpoint/2010/main"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uiExpand="1" build="p" animBg="1">
        <p:tmplLst>
          <p:tmpl lvl="1">
            <p:tnLst>
              <p:par>
                <p:cTn xmlns:p14="http://schemas.microsoft.com/office/powerpoint/2010/main"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Title and Content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80808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1"/>
          <p:cNvSpPr>
            <a:spLocks noGrp="1"/>
          </p:cNvSpPr>
          <p:nvPr>
            <p:ph type="title" hasCustomPrompt="1"/>
          </p:nvPr>
        </p:nvSpPr>
        <p:spPr>
          <a:xfrm>
            <a:off x="0" y="364210"/>
            <a:ext cx="4800600" cy="679282"/>
          </a:xfrm>
          <a:prstGeom prst="homePlate">
            <a:avLst/>
          </a:prstGeom>
          <a:solidFill>
            <a:srgbClr val="F1AA0B"/>
          </a:solidFill>
        </p:spPr>
        <p:txBody>
          <a:bodyPr anchor="ctr" anchorCtr="0"/>
          <a:lstStyle>
            <a:lvl1pPr algn="ctr">
              <a:lnSpc>
                <a:spcPct val="100000"/>
              </a:lnSpc>
              <a:defRPr sz="2800" b="1">
                <a:solidFill>
                  <a:srgbClr val="203864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475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Title and Content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80808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337955" y="0"/>
            <a:ext cx="9854045" cy="6858000"/>
          </a:xfrm>
          <a:prstGeom prst="rect">
            <a:avLst/>
          </a:prstGeom>
          <a:gradFill flip="none" rotWithShape="1">
            <a:gsLst>
              <a:gs pos="65000">
                <a:srgbClr val="00183C">
                  <a:alpha val="36000"/>
                </a:srgbClr>
              </a:gs>
              <a:gs pos="0">
                <a:srgbClr val="000000">
                  <a:alpha val="31000"/>
                </a:srgbClr>
              </a:gs>
              <a:gs pos="100000">
                <a:srgbClr val="001D48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9" name="Title 11"/>
          <p:cNvSpPr>
            <a:spLocks noGrp="1"/>
          </p:cNvSpPr>
          <p:nvPr>
            <p:ph type="title" hasCustomPrompt="1"/>
          </p:nvPr>
        </p:nvSpPr>
        <p:spPr>
          <a:xfrm>
            <a:off x="0" y="364210"/>
            <a:ext cx="4800600" cy="679282"/>
          </a:xfrm>
          <a:prstGeom prst="homePlate">
            <a:avLst/>
          </a:prstGeom>
          <a:solidFill>
            <a:srgbClr val="F1AA0B"/>
          </a:solidFill>
        </p:spPr>
        <p:txBody>
          <a:bodyPr anchor="ctr" anchorCtr="0"/>
          <a:lstStyle>
            <a:lvl1pPr algn="ctr">
              <a:lnSpc>
                <a:spcPct val="100000"/>
              </a:lnSpc>
              <a:defRPr sz="2800" b="1">
                <a:solidFill>
                  <a:srgbClr val="203864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5933209" y="654627"/>
            <a:ext cx="5260308" cy="5704133"/>
          </a:xfrm>
        </p:spPr>
        <p:txBody>
          <a:bodyPr anchor="t" anchorCtr="0">
            <a:normAutofit/>
          </a:bodyPr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AA0B"/>
              </a:buClr>
              <a:buSzPct val="140000"/>
              <a:buFont typeface="Wingdings 2" panose="05020102010507070707" pitchFamily="18" charset="2"/>
              <a:buNone/>
              <a:tabLst/>
              <a:defRPr sz="3600" b="1">
                <a:solidFill>
                  <a:schemeClr val="bg1"/>
                </a:solidFill>
                <a:latin typeface="+mj-lt"/>
              </a:defRPr>
            </a:lvl1pPr>
            <a:lvl2pPr marL="274300" indent="0">
              <a:buClr>
                <a:srgbClr val="F1AA0B"/>
              </a:buClr>
              <a:buSzPct val="130000"/>
              <a:buFont typeface="Wingdings 2" panose="05020102010507070707" pitchFamily="18" charset="2"/>
              <a:buChar char="R"/>
              <a:defRPr sz="2400" b="0">
                <a:solidFill>
                  <a:schemeClr val="bg1"/>
                </a:solidFill>
              </a:defRPr>
            </a:lvl2pPr>
            <a:lvl3pPr>
              <a:defRPr sz="3200" b="0">
                <a:solidFill>
                  <a:schemeClr val="bg1"/>
                </a:solidFill>
              </a:defRPr>
            </a:lvl3pPr>
            <a:lvl4pPr>
              <a:defRPr sz="3200" b="0">
                <a:solidFill>
                  <a:schemeClr val="bg1"/>
                </a:solidFill>
              </a:defRPr>
            </a:lvl4pPr>
            <a:lvl5pPr>
              <a:defRPr sz="3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539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>
        <p:tmplLst>
          <p:tmpl lvl="1">
            <p:tnLst>
              <p:par>
                <p:cTn xmlns:p14="http://schemas.microsoft.com/office/powerpoint/2010/main"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and Content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80808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gradFill flip="none" rotWithShape="1">
            <a:gsLst>
              <a:gs pos="77371">
                <a:srgbClr val="00183C">
                  <a:alpha val="22000"/>
                </a:srgbClr>
              </a:gs>
              <a:gs pos="43000">
                <a:srgbClr val="001129">
                  <a:alpha val="19000"/>
                </a:srgbClr>
              </a:gs>
              <a:gs pos="0">
                <a:srgbClr val="000000">
                  <a:alpha val="69000"/>
                </a:srgbClr>
              </a:gs>
              <a:gs pos="100000">
                <a:srgbClr val="001D48">
                  <a:alpha val="43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9" name="Title 11"/>
          <p:cNvSpPr>
            <a:spLocks noGrp="1"/>
          </p:cNvSpPr>
          <p:nvPr>
            <p:ph type="title" hasCustomPrompt="1"/>
          </p:nvPr>
        </p:nvSpPr>
        <p:spPr>
          <a:xfrm>
            <a:off x="0" y="364210"/>
            <a:ext cx="4800600" cy="679282"/>
          </a:xfrm>
          <a:prstGeom prst="homePlate">
            <a:avLst/>
          </a:prstGeom>
          <a:solidFill>
            <a:srgbClr val="F1AA0B"/>
          </a:solidFill>
        </p:spPr>
        <p:txBody>
          <a:bodyPr anchor="ctr" anchorCtr="0"/>
          <a:lstStyle>
            <a:lvl1pPr algn="ctr">
              <a:lnSpc>
                <a:spcPct val="100000"/>
              </a:lnSpc>
              <a:defRPr sz="2800" b="1">
                <a:solidFill>
                  <a:srgbClr val="203864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704193" y="1324303"/>
            <a:ext cx="4908331" cy="5034457"/>
          </a:xfrm>
        </p:spPr>
        <p:txBody>
          <a:bodyPr anchor="t" anchorCtr="0">
            <a:normAutofit/>
          </a:bodyPr>
          <a:lstStyle>
            <a:lvl1pPr marL="457200" marR="0" indent="-45720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AA0B"/>
              </a:buClr>
              <a:buSzPct val="100000"/>
              <a:buFont typeface="Wingdings" panose="05000000000000000000" pitchFamily="2" charset="2"/>
              <a:buChar char="§"/>
              <a:tabLst/>
              <a:defRPr sz="2800" b="1">
                <a:solidFill>
                  <a:schemeClr val="bg1"/>
                </a:solidFill>
                <a:latin typeface="+mj-lt"/>
              </a:defRPr>
            </a:lvl1pPr>
            <a:lvl2pPr marL="274300" indent="0">
              <a:buClr>
                <a:srgbClr val="F1AA0B"/>
              </a:buClr>
              <a:buSzPct val="130000"/>
              <a:buFont typeface="Wingdings 2" panose="05020102010507070707" pitchFamily="18" charset="2"/>
              <a:buChar char="R"/>
              <a:defRPr sz="2400" b="0">
                <a:solidFill>
                  <a:schemeClr val="bg1"/>
                </a:solidFill>
              </a:defRPr>
            </a:lvl2pPr>
            <a:lvl3pPr>
              <a:defRPr sz="3200" b="0">
                <a:solidFill>
                  <a:schemeClr val="bg1"/>
                </a:solidFill>
              </a:defRPr>
            </a:lvl3pPr>
            <a:lvl4pPr>
              <a:defRPr sz="3200" b="0">
                <a:solidFill>
                  <a:schemeClr val="bg1"/>
                </a:solidFill>
              </a:defRPr>
            </a:lvl4pPr>
            <a:lvl5pPr>
              <a:defRPr sz="3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234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>
        <p:tmplLst>
          <p:tmpl lvl="1">
            <p:tnLst>
              <p:par>
                <p:cTn xmlns:p14="http://schemas.microsoft.com/office/powerpoint/2010/main"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05BA85-390B-4668-B1C4-1794F5C5A2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3FA1058-3DA8-4059-8D46-BD031B3BAE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B0B657E-073B-41F4-8531-16D5978C4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5A672B9-A0F5-43D8-A79A-3D4814246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*** DRAFT ***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C913A2B-8E8F-4178-BE0B-54948640A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17B9C-0854-4912-8A47-8C0B7F010D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319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480" y="1467556"/>
            <a:ext cx="9350587" cy="45494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7C8"/>
              </a:buClr>
              <a:buSzPct val="100000"/>
              <a:buFont typeface="Wingdings" panose="05000000000000000000" pitchFamily="2" charset="2"/>
              <a:buNone/>
              <a:defRPr sz="2400" b="1" baseline="0">
                <a:solidFill>
                  <a:srgbClr val="0070C0"/>
                </a:solidFill>
                <a:latin typeface="+mn-lt"/>
              </a:defRPr>
            </a:lvl1pPr>
            <a:lvl2pPr marL="365760" indent="-36576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77C8"/>
              </a:buClr>
              <a:buSzPct val="100000"/>
              <a:buFont typeface="Wingdings" panose="05000000000000000000" pitchFamily="2" charset="2"/>
              <a:buChar char="§"/>
              <a:defRPr sz="2400" baseline="0">
                <a:solidFill>
                  <a:srgbClr val="292929"/>
                </a:solidFill>
              </a:defRPr>
            </a:lvl2pPr>
            <a:lvl3pPr marL="731520" indent="-36576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77C8"/>
              </a:buClr>
              <a:buSzPct val="100000"/>
              <a:buFont typeface="Wingdings" panose="05000000000000000000" pitchFamily="2" charset="2"/>
              <a:buChar char="§"/>
              <a:defRPr sz="2400" baseline="0"/>
            </a:lvl3pPr>
            <a:lvl4pPr marL="1005840" indent="-365760">
              <a:lnSpc>
                <a:spcPct val="100000"/>
              </a:lnSpc>
              <a:spcBef>
                <a:spcPts val="0"/>
              </a:spcBef>
              <a:buClr>
                <a:srgbClr val="0077C8"/>
              </a:buClr>
              <a:buSzPct val="100000"/>
              <a:buFont typeface="Wingdings" panose="05000000000000000000" pitchFamily="2" charset="2"/>
              <a:buChar char="§"/>
              <a:defRPr sz="2000" baseline="0"/>
            </a:lvl4pPr>
            <a:lvl5pPr marL="1371600" indent="-365760">
              <a:lnSpc>
                <a:spcPct val="100000"/>
              </a:lnSpc>
              <a:buClr>
                <a:srgbClr val="0077C8"/>
              </a:buClr>
              <a:buSzPct val="100000"/>
              <a:buFont typeface="Wingdings" panose="05000000000000000000" pitchFamily="2" charset="2"/>
              <a:buChar char="§"/>
              <a:defRPr sz="20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>
          <a:xfrm>
            <a:off x="1554480" y="628650"/>
            <a:ext cx="9350587" cy="617550"/>
          </a:xfrm>
        </p:spPr>
        <p:txBody>
          <a:bodyPr/>
          <a:lstStyle>
            <a:lvl1pPr>
              <a:defRPr lang="en-US" sz="36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6FE27AA-2680-4DD6-8368-429D4E9ACB2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Arrow: Pentagon 7"/>
          <p:cNvSpPr/>
          <p:nvPr userDrawn="1"/>
        </p:nvSpPr>
        <p:spPr>
          <a:xfrm>
            <a:off x="0" y="496479"/>
            <a:ext cx="1420220" cy="840831"/>
          </a:xfrm>
          <a:prstGeom prst="homePlate">
            <a:avLst>
              <a:gd name="adj" fmla="val 43087"/>
            </a:avLst>
          </a:prstGeom>
          <a:solidFill>
            <a:srgbClr val="F19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60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>
          <a:xfrm>
            <a:off x="1554480" y="628650"/>
            <a:ext cx="10161270" cy="617550"/>
          </a:xfrm>
        </p:spPr>
        <p:txBody>
          <a:bodyPr/>
          <a:lstStyle>
            <a:lvl1pPr>
              <a:defRPr lang="en-US" sz="36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6FE27AA-2680-4DD6-8368-429D4E9ACB2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Arrow: Pentagon 7"/>
          <p:cNvSpPr/>
          <p:nvPr userDrawn="1"/>
        </p:nvSpPr>
        <p:spPr>
          <a:xfrm>
            <a:off x="0" y="496479"/>
            <a:ext cx="1420220" cy="840831"/>
          </a:xfrm>
          <a:prstGeom prst="homePlate">
            <a:avLst>
              <a:gd name="adj" fmla="val 43087"/>
            </a:avLst>
          </a:prstGeom>
          <a:solidFill>
            <a:srgbClr val="F19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42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>
          <a:xfrm>
            <a:off x="1554480" y="628650"/>
            <a:ext cx="10161270" cy="617550"/>
          </a:xfrm>
        </p:spPr>
        <p:txBody>
          <a:bodyPr/>
          <a:lstStyle>
            <a:lvl1pPr>
              <a:defRPr lang="en-US" sz="36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6FE27AA-2680-4DD6-8368-429D4E9ACB2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Arrow: Pentagon 7"/>
          <p:cNvSpPr/>
          <p:nvPr userDrawn="1"/>
        </p:nvSpPr>
        <p:spPr>
          <a:xfrm>
            <a:off x="0" y="496479"/>
            <a:ext cx="1420220" cy="840831"/>
          </a:xfrm>
          <a:prstGeom prst="homePlate">
            <a:avLst>
              <a:gd name="adj" fmla="val 43087"/>
            </a:avLst>
          </a:prstGeom>
          <a:solidFill>
            <a:srgbClr val="F19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54480" y="1444979"/>
            <a:ext cx="4812453" cy="433986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7C8"/>
              </a:buClr>
              <a:buSzPct val="100000"/>
              <a:buFont typeface="Wingdings" panose="05000000000000000000" pitchFamily="2" charset="2"/>
              <a:buNone/>
              <a:defRPr sz="2400" b="1" baseline="0">
                <a:solidFill>
                  <a:srgbClr val="0070C0"/>
                </a:solidFill>
                <a:latin typeface="+mn-lt"/>
              </a:defRPr>
            </a:lvl1pPr>
            <a:lvl2pPr marL="365760" indent="-36576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77C8"/>
              </a:buClr>
              <a:buSzPct val="100000"/>
              <a:buFont typeface="Wingdings" panose="05000000000000000000" pitchFamily="2" charset="2"/>
              <a:buChar char="§"/>
              <a:defRPr sz="2400" baseline="0">
                <a:solidFill>
                  <a:srgbClr val="292929"/>
                </a:solidFill>
              </a:defRPr>
            </a:lvl2pPr>
            <a:lvl3pPr marL="731520" indent="-36576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77C8"/>
              </a:buClr>
              <a:buSzPct val="100000"/>
              <a:buFont typeface="Wingdings" panose="05000000000000000000" pitchFamily="2" charset="2"/>
              <a:buChar char="§"/>
              <a:defRPr sz="2400" baseline="0"/>
            </a:lvl3pPr>
            <a:lvl4pPr marL="1005840" indent="-365760">
              <a:lnSpc>
                <a:spcPct val="100000"/>
              </a:lnSpc>
              <a:spcBef>
                <a:spcPts val="0"/>
              </a:spcBef>
              <a:buClr>
                <a:srgbClr val="0077C8"/>
              </a:buClr>
              <a:buSzPct val="100000"/>
              <a:buFont typeface="Wingdings" panose="05000000000000000000" pitchFamily="2" charset="2"/>
              <a:buChar char="§"/>
              <a:defRPr sz="2000" baseline="0"/>
            </a:lvl4pPr>
            <a:lvl5pPr marL="1371600" indent="-365760">
              <a:lnSpc>
                <a:spcPct val="100000"/>
              </a:lnSpc>
              <a:buClr>
                <a:srgbClr val="0077C8"/>
              </a:buClr>
              <a:buSzPct val="100000"/>
              <a:buFont typeface="Wingdings" panose="05000000000000000000" pitchFamily="2" charset="2"/>
              <a:buChar char="§"/>
              <a:defRPr sz="20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8"/>
          </p:nvPr>
        </p:nvSpPr>
        <p:spPr>
          <a:xfrm>
            <a:off x="6570133" y="1444979"/>
            <a:ext cx="5145616" cy="433986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7C8"/>
              </a:buClr>
              <a:buSzPct val="100000"/>
              <a:buFont typeface="Wingdings" panose="05000000000000000000" pitchFamily="2" charset="2"/>
              <a:buNone/>
              <a:defRPr sz="2400" b="1" baseline="0">
                <a:solidFill>
                  <a:srgbClr val="0070C0"/>
                </a:solidFill>
                <a:latin typeface="+mn-lt"/>
              </a:defRPr>
            </a:lvl1pPr>
            <a:lvl2pPr marL="365760" indent="-36576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77C8"/>
              </a:buClr>
              <a:buSzPct val="100000"/>
              <a:buFont typeface="Wingdings" panose="05000000000000000000" pitchFamily="2" charset="2"/>
              <a:buChar char="§"/>
              <a:defRPr sz="2400" baseline="0">
                <a:solidFill>
                  <a:srgbClr val="292929"/>
                </a:solidFill>
              </a:defRPr>
            </a:lvl2pPr>
            <a:lvl3pPr marL="731520" indent="-36576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77C8"/>
              </a:buClr>
              <a:buSzPct val="100000"/>
              <a:buFont typeface="Wingdings" panose="05000000000000000000" pitchFamily="2" charset="2"/>
              <a:buChar char="§"/>
              <a:defRPr sz="2400" baseline="0"/>
            </a:lvl3pPr>
            <a:lvl4pPr marL="1005840" indent="-365760">
              <a:lnSpc>
                <a:spcPct val="100000"/>
              </a:lnSpc>
              <a:spcBef>
                <a:spcPts val="0"/>
              </a:spcBef>
              <a:buClr>
                <a:srgbClr val="0077C8"/>
              </a:buClr>
              <a:buSzPct val="100000"/>
              <a:buFont typeface="Wingdings" panose="05000000000000000000" pitchFamily="2" charset="2"/>
              <a:buChar char="§"/>
              <a:defRPr sz="2000" baseline="0"/>
            </a:lvl4pPr>
            <a:lvl5pPr marL="1371600" indent="-365760">
              <a:lnSpc>
                <a:spcPct val="100000"/>
              </a:lnSpc>
              <a:buClr>
                <a:srgbClr val="0077C8"/>
              </a:buClr>
              <a:buSzPct val="100000"/>
              <a:buFont typeface="Wingdings" panose="05000000000000000000" pitchFamily="2" charset="2"/>
              <a:buChar char="§"/>
              <a:defRPr sz="20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195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25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75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xmlns:p14="http://schemas.microsoft.com/office/powerpoint/2010/main"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xmlns:p14="http://schemas.microsoft.com/office/powerpoint/2010/main"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and Content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-21066"/>
            <a:ext cx="12192000" cy="6879065"/>
          </a:xfrm>
          <a:prstGeom prst="rect">
            <a:avLst/>
          </a:prstGeom>
          <a:gradFill>
            <a:gsLst>
              <a:gs pos="49762">
                <a:srgbClr val="001C45">
                  <a:alpha val="70000"/>
                </a:srgbClr>
              </a:gs>
              <a:gs pos="0">
                <a:srgbClr val="001C45">
                  <a:alpha val="80000"/>
                </a:srgbClr>
              </a:gs>
              <a:gs pos="98343">
                <a:srgbClr val="001C45">
                  <a:alpha val="8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642" y="1613571"/>
            <a:ext cx="10491158" cy="4708438"/>
          </a:xfrm>
        </p:spPr>
        <p:txBody>
          <a:bodyPr>
            <a:normAutofit/>
          </a:bodyPr>
          <a:lstStyle>
            <a:lvl1pPr marL="548640" indent="-54864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 sz="3600" b="1" baseline="0">
                <a:solidFill>
                  <a:schemeClr val="bg1"/>
                </a:solidFill>
                <a:latin typeface="+mn-lt"/>
              </a:defRPr>
            </a:lvl1pPr>
            <a:lvl2pPr marL="685750" indent="-342874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85000"/>
              <a:buFont typeface="Arial" panose="020B0604020202020204" pitchFamily="34" charset="0"/>
              <a:buChar char="•"/>
              <a:defRPr sz="2800" baseline="0">
                <a:solidFill>
                  <a:schemeClr val="bg1"/>
                </a:solidFill>
              </a:defRPr>
            </a:lvl2pPr>
            <a:lvl3pPr marL="1115508" indent="-457189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85000"/>
              <a:buFont typeface="Arial" panose="020B0604020202020204" pitchFamily="34" charset="0"/>
              <a:buChar char="•"/>
              <a:defRPr sz="2800" baseline="0">
                <a:solidFill>
                  <a:schemeClr val="bg1"/>
                </a:solidFill>
              </a:defRPr>
            </a:lvl3pPr>
            <a:lvl4pPr marL="1405042" indent="-380990">
              <a:spcBef>
                <a:spcPts val="0"/>
              </a:spcBef>
              <a:buClr>
                <a:schemeClr val="bg1"/>
              </a:buClr>
              <a:buSzPct val="85000"/>
              <a:buFont typeface="Arial" panose="020B0604020202020204" pitchFamily="34" charset="0"/>
              <a:buChar char="•"/>
              <a:defRPr sz="2400" baseline="0">
                <a:solidFill>
                  <a:schemeClr val="bg1"/>
                </a:solidFill>
              </a:defRPr>
            </a:lvl4pPr>
            <a:lvl5pPr marL="1706771" indent="-380990">
              <a:buClr>
                <a:schemeClr val="bg1"/>
              </a:buClr>
              <a:buSzPct val="85000"/>
              <a:buFont typeface="Arial" panose="020B0604020202020204" pitchFamily="34" charset="0"/>
              <a:buChar char="•"/>
              <a:defRPr sz="2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>
          <a:xfrm>
            <a:off x="862642" y="730614"/>
            <a:ext cx="10491158" cy="736062"/>
          </a:xfrm>
        </p:spPr>
        <p:txBody>
          <a:bodyPr anchor="ctr" anchorCtr="0"/>
          <a:lstStyle>
            <a:lvl1pPr algn="ctr">
              <a:defRPr lang="en-US" sz="4000" dirty="0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6FE27AA-2680-4DD6-8368-429D4E9ACB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37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Title and Content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-21066"/>
            <a:ext cx="12192000" cy="6879065"/>
          </a:xfrm>
          <a:prstGeom prst="rect">
            <a:avLst/>
          </a:prstGeom>
          <a:gradFill>
            <a:gsLst>
              <a:gs pos="49762">
                <a:srgbClr val="001C45">
                  <a:alpha val="70000"/>
                </a:srgbClr>
              </a:gs>
              <a:gs pos="0">
                <a:srgbClr val="001C45">
                  <a:alpha val="80000"/>
                </a:srgbClr>
              </a:gs>
              <a:gs pos="98343">
                <a:srgbClr val="001C45">
                  <a:alpha val="8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>
          <a:xfrm>
            <a:off x="862642" y="749275"/>
            <a:ext cx="10491158" cy="822960"/>
          </a:xfrm>
          <a:solidFill>
            <a:srgbClr val="F1AA0B"/>
          </a:solidFill>
        </p:spPr>
        <p:txBody>
          <a:bodyPr anchor="ctr" anchorCtr="0"/>
          <a:lstStyle>
            <a:lvl1pPr algn="ctr">
              <a:lnSpc>
                <a:spcPct val="100000"/>
              </a:lnSpc>
              <a:defRPr lang="en-US" sz="3200" dirty="0">
                <a:solidFill>
                  <a:srgbClr val="123F7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6FE27AA-2680-4DD6-8368-429D4E9ACB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46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46" Type="http://schemas.openxmlformats.org/officeDocument/2006/relationships/slideLayout" Target="../slideLayouts/slideLayout46.xml"/><Relationship Id="rId47" Type="http://schemas.openxmlformats.org/officeDocument/2006/relationships/slideLayout" Target="../slideLayouts/slideLayout47.xml"/><Relationship Id="rId48" Type="http://schemas.openxmlformats.org/officeDocument/2006/relationships/theme" Target="../theme/theme1.xml"/><Relationship Id="rId49" Type="http://schemas.openxmlformats.org/officeDocument/2006/relationships/image" Target="../media/image1.jpeg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44.xml"/><Relationship Id="rId45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64227"/>
            <a:ext cx="12208933" cy="631827"/>
          </a:xfrm>
          <a:prstGeom prst="rect">
            <a:avLst/>
          </a:prstGeom>
          <a:solidFill>
            <a:srgbClr val="1B3E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2D7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862642" y="510138"/>
            <a:ext cx="10491158" cy="529992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862642" y="1572946"/>
            <a:ext cx="8849471" cy="365515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10691598" y="6407442"/>
            <a:ext cx="9815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6FE27AA-2680-4DD6-8368-429D4E9ACB2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837503" y="6385572"/>
            <a:ext cx="68585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>
                <a:solidFill>
                  <a:schemeClr val="bg1"/>
                </a:solidFill>
                <a:latin typeface="+mn-lt"/>
                <a:ea typeface="Segoe UI Black" panose="020B0A02040204020203" pitchFamily="34" charset="0"/>
                <a:cs typeface="Segoe UI Light" panose="020B0502040204020203" pitchFamily="34" charset="0"/>
              </a:rPr>
              <a:t>LIRR </a:t>
            </a:r>
            <a:r>
              <a:rPr lang="en-US" sz="1600" b="0" baseline="0" dirty="0">
                <a:solidFill>
                  <a:schemeClr val="bg1"/>
                </a:solidFill>
                <a:latin typeface="+mn-lt"/>
                <a:ea typeface="Segoe UI Black" panose="020B0A02040204020203" pitchFamily="34" charset="0"/>
                <a:cs typeface="Segoe UI Light" panose="020B0502040204020203" pitchFamily="34" charset="0"/>
              </a:rPr>
              <a:t>Expansion Project </a:t>
            </a:r>
            <a:r>
              <a:rPr lang="en-US" sz="1600" b="0" i="1" baseline="0" dirty="0">
                <a:solidFill>
                  <a:schemeClr val="bg1"/>
                </a:solidFill>
                <a:latin typeface="+mn-lt"/>
                <a:ea typeface="Segoe UI Black" panose="020B0A02040204020203" pitchFamily="34" charset="0"/>
                <a:cs typeface="Segoe UI Light" panose="020B0502040204020203" pitchFamily="34" charset="0"/>
              </a:rPr>
              <a:t>Floral Park to Hicksville</a:t>
            </a:r>
            <a:endParaRPr lang="en-US" sz="1600" b="0" i="1" dirty="0">
              <a:solidFill>
                <a:schemeClr val="bg1"/>
              </a:solidFill>
              <a:latin typeface="+mn-lt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C6EEA6B-EA39-44C2-99E2-837229F9A7FD}"/>
              </a:ext>
            </a:extLst>
          </p:cNvPr>
          <p:cNvSpPr txBox="1"/>
          <p:nvPr userDrawn="1"/>
        </p:nvSpPr>
        <p:spPr>
          <a:xfrm>
            <a:off x="2587988" y="66911"/>
            <a:ext cx="6793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CONFIDENTIAL – WORKING DRAFT - SUBJECT TO EDIT/CHANGE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E16E597-AE91-4175-9B65-E84AC085709F}"/>
              </a:ext>
            </a:extLst>
          </p:cNvPr>
          <p:cNvPicPr>
            <a:picLocks noChangeAspect="1"/>
          </p:cNvPicPr>
          <p:nvPr userDrawn="1"/>
        </p:nvPicPr>
        <p:blipFill>
          <a:blip r:embed="rId4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62" y="6313875"/>
            <a:ext cx="1831208" cy="53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528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86" r:id="rId2"/>
    <p:sldLayoutId id="2147483762" r:id="rId3"/>
    <p:sldLayoutId id="2147483793" r:id="rId4"/>
    <p:sldLayoutId id="2147483763" r:id="rId5"/>
    <p:sldLayoutId id="2147483840" r:id="rId6"/>
    <p:sldLayoutId id="2147483839" r:id="rId7"/>
    <p:sldLayoutId id="2147483788" r:id="rId8"/>
    <p:sldLayoutId id="2147483857" r:id="rId9"/>
    <p:sldLayoutId id="2147483846" r:id="rId10"/>
    <p:sldLayoutId id="2147483847" r:id="rId11"/>
    <p:sldLayoutId id="2147483789" r:id="rId12"/>
    <p:sldLayoutId id="2147483790" r:id="rId13"/>
    <p:sldLayoutId id="2147483842" r:id="rId14"/>
    <p:sldLayoutId id="2147483841" r:id="rId15"/>
    <p:sldLayoutId id="2147483764" r:id="rId16"/>
    <p:sldLayoutId id="2147483765" r:id="rId17"/>
    <p:sldLayoutId id="2147483791" r:id="rId18"/>
    <p:sldLayoutId id="2147483766" r:id="rId19"/>
    <p:sldLayoutId id="2147483767" r:id="rId20"/>
    <p:sldLayoutId id="2147483768" r:id="rId21"/>
    <p:sldLayoutId id="2147483769" r:id="rId22"/>
    <p:sldLayoutId id="2147483838" r:id="rId23"/>
    <p:sldLayoutId id="2147483770" r:id="rId24"/>
    <p:sldLayoutId id="2147483771" r:id="rId25"/>
    <p:sldLayoutId id="2147483772" r:id="rId26"/>
    <p:sldLayoutId id="2147483773" r:id="rId27"/>
    <p:sldLayoutId id="2147483774" r:id="rId28"/>
    <p:sldLayoutId id="2147483844" r:id="rId29"/>
    <p:sldLayoutId id="2147483850" r:id="rId30"/>
    <p:sldLayoutId id="2147483775" r:id="rId31"/>
    <p:sldLayoutId id="2147483858" r:id="rId32"/>
    <p:sldLayoutId id="2147483781" r:id="rId33"/>
    <p:sldLayoutId id="2147483782" r:id="rId34"/>
    <p:sldLayoutId id="2147483783" r:id="rId35"/>
    <p:sldLayoutId id="2147483860" r:id="rId36"/>
    <p:sldLayoutId id="2147483853" r:id="rId37"/>
    <p:sldLayoutId id="2147483797" r:id="rId38"/>
    <p:sldLayoutId id="2147483843" r:id="rId39"/>
    <p:sldLayoutId id="2147483859" r:id="rId40"/>
    <p:sldLayoutId id="2147483856" r:id="rId41"/>
    <p:sldLayoutId id="2147483855" r:id="rId42"/>
    <p:sldLayoutId id="2147483854" r:id="rId43"/>
    <p:sldLayoutId id="2147483852" r:id="rId44"/>
    <p:sldLayoutId id="2147483849" r:id="rId45"/>
    <p:sldLayoutId id="2147483845" r:id="rId46"/>
    <p:sldLayoutId id="2147483861" r:id="rId4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lang="en-US" sz="4000" b="1" kern="1200" cap="none" spc="0" baseline="0" dirty="0">
          <a:solidFill>
            <a:srgbClr val="002D71"/>
          </a:solidFill>
          <a:latin typeface="+mj-lt"/>
          <a:ea typeface="+mj-ea"/>
          <a:cs typeface="Segoe UI Light" panose="020B0502040204020203" pitchFamily="34" charset="0"/>
        </a:defRPr>
      </a:lvl1pPr>
    </p:titleStyle>
    <p:bodyStyle>
      <a:lvl1pPr marL="0" indent="0" algn="l" defTabSz="914332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None/>
        <a:defRPr sz="2400" b="1" kern="1200" spc="0" baseline="0">
          <a:solidFill>
            <a:srgbClr val="0077C8"/>
          </a:solidFill>
          <a:latin typeface="+mn-lt"/>
          <a:ea typeface="+mn-ea"/>
          <a:cs typeface="Segoe UI Semibold" panose="020B0702040204020203" pitchFamily="34" charset="0"/>
        </a:defRPr>
      </a:lvl1pPr>
      <a:lvl2pPr marL="274300" indent="-342874" algn="l" defTabSz="914332" rtl="0" eaLnBrk="1" latinLnBrk="0" hangingPunct="1">
        <a:lnSpc>
          <a:spcPct val="100000"/>
        </a:lnSpc>
        <a:spcBef>
          <a:spcPts val="600"/>
        </a:spcBef>
        <a:buClr>
          <a:schemeClr val="tx1">
            <a:lumMod val="75000"/>
            <a:lumOff val="25000"/>
          </a:schemeClr>
        </a:buClr>
        <a:buFont typeface="Wingdings" panose="05000000000000000000" pitchFamily="2" charset="2"/>
        <a:buChar char="§"/>
        <a:tabLst/>
        <a:defRPr sz="2400" kern="1200" spc="0" baseline="0">
          <a:solidFill>
            <a:srgbClr val="292929"/>
          </a:solidFill>
          <a:latin typeface="+mn-lt"/>
          <a:ea typeface="+mn-ea"/>
          <a:cs typeface="Segoe UI" panose="020B0502040204020203" pitchFamily="34" charset="0"/>
        </a:defRPr>
      </a:lvl2pPr>
      <a:lvl3pPr marL="687336" indent="-228584" algn="l" defTabSz="914332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Font typeface="Wingdings" panose="05000000000000000000" pitchFamily="2" charset="2"/>
        <a:buChar char="§"/>
        <a:tabLst/>
        <a:defRPr sz="2400" kern="1200" spc="0" baseline="0">
          <a:solidFill>
            <a:srgbClr val="292929"/>
          </a:solidFill>
          <a:latin typeface="+mn-lt"/>
          <a:ea typeface="+mn-ea"/>
          <a:cs typeface="Segoe UI" panose="020B0502040204020203" pitchFamily="34" charset="0"/>
        </a:defRPr>
      </a:lvl3pPr>
      <a:lvl4pPr marL="914332" indent="-228584" algn="l" defTabSz="914332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Font typeface="Wingdings" panose="05000000000000000000" pitchFamily="2" charset="2"/>
        <a:buChar char="§"/>
        <a:tabLst/>
        <a:defRPr sz="2000" kern="1200" spc="0" baseline="0">
          <a:solidFill>
            <a:srgbClr val="292929"/>
          </a:solidFill>
          <a:latin typeface="+mn-lt"/>
          <a:ea typeface="+mn-ea"/>
          <a:cs typeface="Segoe UI" panose="020B0502040204020203" pitchFamily="34" charset="0"/>
        </a:defRPr>
      </a:lvl4pPr>
      <a:lvl5pPr marL="1141329" indent="-228584" algn="l" defTabSz="914332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Font typeface="Wingdings" panose="05000000000000000000" pitchFamily="2" charset="2"/>
        <a:buChar char="§"/>
        <a:tabLst/>
        <a:defRPr sz="2000" kern="1200" spc="0" baseline="0">
          <a:solidFill>
            <a:srgbClr val="292929"/>
          </a:solidFill>
          <a:latin typeface="+mn-lt"/>
          <a:ea typeface="+mn-ea"/>
          <a:cs typeface="Segoe UI" panose="020B0502040204020203" pitchFamily="34" charset="0"/>
        </a:defRPr>
      </a:lvl5pPr>
      <a:lvl6pPr marL="1141329" indent="-228584" algn="l" defTabSz="914332" rtl="0" eaLnBrk="1" latinLnBrk="0" hangingPunct="1">
        <a:lnSpc>
          <a:spcPct val="9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tabLst/>
        <a:defRPr lang="en-US" sz="1800" kern="1200" dirty="0" smtClean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Segoe UI" panose="020B0502040204020203" pitchFamily="34" charset="0"/>
        </a:defRPr>
      </a:lvl6pPr>
      <a:lvl7pPr marL="1141329" indent="-228584" algn="l" defTabSz="914332" rtl="0" eaLnBrk="1" latinLnBrk="0" hangingPunct="1">
        <a:lnSpc>
          <a:spcPct val="9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tabLst/>
        <a:defRPr lang="en-US" sz="1800" kern="1200" dirty="0" smtClean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Segoe UI" panose="020B0502040204020203" pitchFamily="34" charset="0"/>
        </a:defRPr>
      </a:lvl7pPr>
      <a:lvl8pPr marL="1141329" indent="-228584" algn="l" defTabSz="914332" rtl="0" eaLnBrk="1" latinLnBrk="0" hangingPunct="1">
        <a:lnSpc>
          <a:spcPct val="9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tabLst/>
        <a:defRPr lang="en-US" sz="1800" kern="1200" baseline="0" dirty="0" smtClean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Segoe UI" panose="020B0502040204020203" pitchFamily="34" charset="0"/>
        </a:defRPr>
      </a:lvl8pPr>
      <a:lvl9pPr marL="1141329" indent="-228584" algn="l" defTabSz="914332" rtl="0" eaLnBrk="1" latinLnBrk="0" hangingPunct="1">
        <a:lnSpc>
          <a:spcPct val="9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tabLst/>
        <a:defRPr lang="en-US" sz="1800" kern="1200" baseline="0" dirty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Segoe UI" panose="020B0502040204020203" pitchFamily="34" charset="0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7.jpeg"/><Relationship Id="rId6" Type="http://schemas.openxmlformats.org/officeDocument/2006/relationships/image" Target="../media/image12.jpe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4" Type="http://schemas.openxmlformats.org/officeDocument/2006/relationships/image" Target="../media/image18.png"/><Relationship Id="rId5" Type="http://schemas.openxmlformats.org/officeDocument/2006/relationships/image" Target="../media/image32.svg"/><Relationship Id="rId6" Type="http://schemas.openxmlformats.org/officeDocument/2006/relationships/image" Target="../media/image19.png"/><Relationship Id="rId7" Type="http://schemas.openxmlformats.org/officeDocument/2006/relationships/image" Target="../media/image34.svg"/><Relationship Id="rId8" Type="http://schemas.openxmlformats.org/officeDocument/2006/relationships/image" Target="../media/image20.png"/><Relationship Id="rId9" Type="http://schemas.openxmlformats.org/officeDocument/2006/relationships/image" Target="../media/image36.sv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microsoft.com/office/2007/relationships/hdphoto" Target="../media/hdphoto1.wdp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3E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>
            <a:extLst>
              <a:ext uri="{FF2B5EF4-FFF2-40B4-BE49-F238E27FC236}">
                <a16:creationId xmlns="" xmlns:a16="http://schemas.microsoft.com/office/drawing/2014/main" id="{7DBFF4BF-56C1-4B20-97A2-BD6440BF2E5C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/>
          <a:srcRect t="9610" b="26867"/>
          <a:stretch/>
        </p:blipFill>
        <p:spPr>
          <a:xfrm>
            <a:off x="1030" y="2443229"/>
            <a:ext cx="12190970" cy="4414771"/>
          </a:xfrm>
          <a:prstGeom prst="rect">
            <a:avLst/>
          </a:prstGeom>
          <a:blipFill>
            <a:blip r:embed="rId4"/>
            <a:stretch>
              <a:fillRect t="4000" b="3000"/>
            </a:stretch>
          </a:blipFill>
        </p:spPr>
      </p:pic>
      <p:sp>
        <p:nvSpPr>
          <p:cNvPr id="6" name="Subtitle 5">
            <a:extLst>
              <a:ext uri="{FF2B5EF4-FFF2-40B4-BE49-F238E27FC236}">
                <a16:creationId xmlns="" xmlns:a16="http://schemas.microsoft.com/office/drawing/2014/main" id="{8833B21A-9B7B-4DB0-BD7B-2FF468F71B45}"/>
              </a:ext>
            </a:extLst>
          </p:cNvPr>
          <p:cNvSpPr>
            <a:spLocks noGrp="1"/>
          </p:cNvSpPr>
          <p:nvPr>
            <p:ph type="subTitle" idx="15"/>
          </p:nvPr>
        </p:nvSpPr>
        <p:spPr>
          <a:xfrm>
            <a:off x="342208" y="1816376"/>
            <a:ext cx="5295693" cy="505459"/>
          </a:xfrm>
        </p:spPr>
        <p:txBody>
          <a:bodyPr/>
          <a:lstStyle/>
          <a:p>
            <a:r>
              <a:rPr lang="en-US" sz="2400" dirty="0" smtClean="0"/>
              <a:t>October 4, 2018</a:t>
            </a:r>
            <a:endParaRPr lang="en-US" sz="2400" dirty="0"/>
          </a:p>
        </p:txBody>
      </p:sp>
      <p:sp>
        <p:nvSpPr>
          <p:cNvPr id="9" name="Subtitle 5">
            <a:extLst>
              <a:ext uri="{FF2B5EF4-FFF2-40B4-BE49-F238E27FC236}">
                <a16:creationId xmlns="" xmlns:a16="http://schemas.microsoft.com/office/drawing/2014/main" id="{E7863B38-A279-41E5-874E-B2533652EE0F}"/>
              </a:ext>
            </a:extLst>
          </p:cNvPr>
          <p:cNvSpPr txBox="1">
            <a:spLocks/>
          </p:cNvSpPr>
          <p:nvPr/>
        </p:nvSpPr>
        <p:spPr>
          <a:xfrm>
            <a:off x="342208" y="1372014"/>
            <a:ext cx="8315822" cy="5054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lang="en-US" sz="2800" b="1" kern="1200" cap="none" spc="100" baseline="0" dirty="0">
                <a:solidFill>
                  <a:srgbClr val="FFC000"/>
                </a:solidFill>
                <a:latin typeface="+mn-lt"/>
                <a:ea typeface="+mn-ea"/>
                <a:cs typeface="Segoe UI Semibold" panose="020B0702040204020203" pitchFamily="34" charset="0"/>
              </a:defRPr>
            </a:lvl1pPr>
            <a:lvl2pPr marL="457167" indent="0" algn="ctr" defTabSz="914332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None/>
              <a:tabLst/>
              <a:defRPr sz="2400" kern="1200" spc="0" baseline="0">
                <a:solidFill>
                  <a:srgbClr val="292929"/>
                </a:solidFill>
                <a:latin typeface="+mn-lt"/>
                <a:ea typeface="+mn-ea"/>
                <a:cs typeface="Segoe UI" panose="020B0502040204020203" pitchFamily="34" charset="0"/>
              </a:defRPr>
            </a:lvl2pPr>
            <a:lvl3pPr marL="914332" indent="0" algn="ctr" defTabSz="914332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None/>
              <a:tabLst/>
              <a:defRPr sz="2400" kern="1200" spc="0" baseline="0">
                <a:solidFill>
                  <a:srgbClr val="292929"/>
                </a:solidFill>
                <a:latin typeface="+mn-lt"/>
                <a:ea typeface="+mn-ea"/>
                <a:cs typeface="Segoe UI" panose="020B0502040204020203" pitchFamily="34" charset="0"/>
              </a:defRPr>
            </a:lvl3pPr>
            <a:lvl4pPr marL="1371498" indent="0" algn="ctr" defTabSz="914332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None/>
              <a:tabLst/>
              <a:defRPr sz="2000" kern="1200" spc="0" baseline="0">
                <a:solidFill>
                  <a:srgbClr val="292929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1828664" indent="0" algn="ctr" defTabSz="914332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None/>
              <a:tabLst/>
              <a:defRPr sz="2000" kern="1200" spc="0" baseline="0">
                <a:solidFill>
                  <a:srgbClr val="292929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2285830" indent="0" algn="ctr" defTabSz="914332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lang="en-US"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742994" indent="0" algn="ctr" defTabSz="914332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lang="en-US"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3200160" indent="0" algn="ctr" defTabSz="914332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lang="en-US" sz="2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8pPr>
            <a:lvl9pPr marL="3657327" indent="0" algn="ctr" defTabSz="914332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lang="en-US" sz="2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9pPr>
          </a:lstStyle>
          <a:p>
            <a:r>
              <a:rPr lang="en-US" sz="3000" dirty="0" smtClean="0"/>
              <a:t>Village of Garden City Board of Trustees </a:t>
            </a:r>
            <a:endParaRPr lang="en-US" sz="3000" dirty="0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66315F21-8928-4CD2-8207-A12B46EE7D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87" y="196917"/>
            <a:ext cx="3846576" cy="1118616"/>
          </a:xfrm>
          <a:prstGeom prst="rect">
            <a:avLst/>
          </a:prstGeom>
        </p:spPr>
      </p:pic>
      <p:sp>
        <p:nvSpPr>
          <p:cNvPr id="25" name="Right Triangle 24">
            <a:extLst>
              <a:ext uri="{FF2B5EF4-FFF2-40B4-BE49-F238E27FC236}">
                <a16:creationId xmlns="" xmlns:a16="http://schemas.microsoft.com/office/drawing/2014/main" id="{2BA80F37-6CBD-49F3-AB54-25F5FDE8AF0A}"/>
              </a:ext>
            </a:extLst>
          </p:cNvPr>
          <p:cNvSpPr/>
          <p:nvPr/>
        </p:nvSpPr>
        <p:spPr>
          <a:xfrm>
            <a:off x="0" y="5550061"/>
            <a:ext cx="12917346" cy="1307939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2D231DC1-487B-4DD7-B798-85B7393D9D2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37" y="6076949"/>
            <a:ext cx="1752641" cy="51428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3B35EE7B-DC46-49E1-AEE9-EA49C5B40E8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598" y="6118845"/>
            <a:ext cx="2646575" cy="47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73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4F5BDDF-4F05-4D99-AC8D-BC086B83229C}"/>
              </a:ext>
            </a:extLst>
          </p:cNvPr>
          <p:cNvSpPr txBox="1"/>
          <p:nvPr/>
        </p:nvSpPr>
        <p:spPr>
          <a:xfrm>
            <a:off x="0" y="-39757"/>
            <a:ext cx="12192000" cy="693751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BD3CF56B-56BC-44E9-9FB4-A5464CE0B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1228724"/>
            <a:ext cx="11369675" cy="5088949"/>
          </a:xfrm>
        </p:spPr>
        <p:txBody>
          <a:bodyPr>
            <a:noAutofit/>
          </a:bodyPr>
          <a:lstStyle/>
          <a:p>
            <a:r>
              <a:rPr lang="en-US" sz="3200" b="0" dirty="0" smtClean="0"/>
              <a:t>Throughout </a:t>
            </a:r>
            <a:r>
              <a:rPr lang="en-US" sz="3200" b="0" dirty="0"/>
              <a:t>corridor, sound attenuation walls will be at least 8’ from ground level or 4’ top of rail</a:t>
            </a:r>
          </a:p>
          <a:p>
            <a:r>
              <a:rPr lang="en-US" sz="3200" b="0" dirty="0"/>
              <a:t>Sound and visual barrier built where none exists now</a:t>
            </a:r>
          </a:p>
          <a:p>
            <a:r>
              <a:rPr lang="en-US" sz="3200" b="0" dirty="0"/>
              <a:t>Studies show most noise is from bottom of train  </a:t>
            </a:r>
            <a:endParaRPr lang="en-US" sz="3200" b="0" dirty="0" smtClean="0"/>
          </a:p>
          <a:p>
            <a:r>
              <a:rPr lang="en-US" sz="3200" b="0" dirty="0" smtClean="0"/>
              <a:t>Noise </a:t>
            </a:r>
            <a:r>
              <a:rPr lang="en-US" sz="3200" b="0" dirty="0"/>
              <a:t>testing, monitoring and control to remain within agreed upon limits</a:t>
            </a:r>
          </a:p>
          <a:p>
            <a:endParaRPr lang="en-US" sz="3400" b="0" dirty="0"/>
          </a:p>
          <a:p>
            <a:endParaRPr lang="en-US" sz="3400" b="0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2D82A196-279B-446E-867D-824E33529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4211"/>
            <a:ext cx="8301519" cy="679282"/>
          </a:xfrm>
        </p:spPr>
        <p:txBody>
          <a:bodyPr/>
          <a:lstStyle/>
          <a:p>
            <a:r>
              <a:rPr lang="en-US" dirty="0"/>
              <a:t> Retaining &amp; Sound Attenuation Walls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="" xmlns:a16="http://schemas.microsoft.com/office/drawing/2014/main" id="{33C75883-58B4-4AE3-8053-E0DB39D86B8F}"/>
              </a:ext>
            </a:extLst>
          </p:cNvPr>
          <p:cNvSpPr txBox="1">
            <a:spLocks/>
          </p:cNvSpPr>
          <p:nvPr/>
        </p:nvSpPr>
        <p:spPr>
          <a:xfrm>
            <a:off x="10980767" y="6492875"/>
            <a:ext cx="98150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76FE27AA-2680-4DD6-8368-429D4E9ACB23}" type="slidenum">
              <a:rPr lang="en-US" sz="120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r">
                <a:defRPr/>
              </a:pPr>
              <a:t>10</a:t>
            </a:fld>
            <a:endParaRPr lang="en-US" sz="120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05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4F5BDDF-4F05-4D99-AC8D-BC086B83229C}"/>
              </a:ext>
            </a:extLst>
          </p:cNvPr>
          <p:cNvSpPr txBox="1"/>
          <p:nvPr/>
        </p:nvSpPr>
        <p:spPr>
          <a:xfrm>
            <a:off x="0" y="-5032"/>
            <a:ext cx="12192000" cy="693751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BD3CF56B-56BC-44E9-9FB4-A5464CE0B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1228724"/>
            <a:ext cx="11369675" cy="5088949"/>
          </a:xfrm>
        </p:spPr>
        <p:txBody>
          <a:bodyPr>
            <a:noAutofit/>
          </a:bodyPr>
          <a:lstStyle/>
          <a:p>
            <a:r>
              <a:rPr lang="en-US" sz="3200" b="0" dirty="0"/>
              <a:t>Vegetation and trees within LIRR property will be removed to allow for construction and as part of regular ROW maintenance</a:t>
            </a:r>
          </a:p>
          <a:p>
            <a:r>
              <a:rPr lang="en-US" sz="3200" b="0" dirty="0" smtClean="0"/>
              <a:t>Arborists </a:t>
            </a:r>
            <a:r>
              <a:rPr lang="en-US" sz="3200" b="0" dirty="0"/>
              <a:t>are evaluating which trees are affected and may be </a:t>
            </a:r>
            <a:r>
              <a:rPr lang="en-US" sz="3200" b="0" dirty="0" smtClean="0"/>
              <a:t>removed adjacent to ROW</a:t>
            </a:r>
            <a:endParaRPr lang="en-US" sz="3200" b="0" dirty="0"/>
          </a:p>
          <a:p>
            <a:r>
              <a:rPr lang="en-US" sz="3200" b="0" dirty="0"/>
              <a:t>Contract includes tree replacement requirements</a:t>
            </a:r>
          </a:p>
          <a:p>
            <a:endParaRPr lang="en-US" b="0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2D82A196-279B-446E-867D-824E33529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4211"/>
            <a:ext cx="6369978" cy="679282"/>
          </a:xfrm>
        </p:spPr>
        <p:txBody>
          <a:bodyPr/>
          <a:lstStyle/>
          <a:p>
            <a:r>
              <a:rPr lang="en-US" dirty="0"/>
              <a:t> Tree and Vegetation Removal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="" xmlns:a16="http://schemas.microsoft.com/office/drawing/2014/main" id="{33C75883-58B4-4AE3-8053-E0DB39D86B8F}"/>
              </a:ext>
            </a:extLst>
          </p:cNvPr>
          <p:cNvSpPr txBox="1">
            <a:spLocks/>
          </p:cNvSpPr>
          <p:nvPr/>
        </p:nvSpPr>
        <p:spPr>
          <a:xfrm>
            <a:off x="10980767" y="6492875"/>
            <a:ext cx="98150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76FE27AA-2680-4DD6-8368-429D4E9ACB23}" type="slidenum">
              <a:rPr lang="en-US" sz="120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r">
                <a:defRPr/>
              </a:pPr>
              <a:t>11</a:t>
            </a:fld>
            <a:endParaRPr lang="en-US" sz="120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05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4F5BDDF-4F05-4D99-AC8D-BC086B83229C}"/>
              </a:ext>
            </a:extLst>
          </p:cNvPr>
          <p:cNvSpPr txBox="1"/>
          <p:nvPr/>
        </p:nvSpPr>
        <p:spPr>
          <a:xfrm>
            <a:off x="0" y="-5032"/>
            <a:ext cx="12192000" cy="693751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BD3CF56B-56BC-44E9-9FB4-A5464CE0B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355" y="1266940"/>
            <a:ext cx="11633812" cy="5050734"/>
          </a:xfrm>
        </p:spPr>
        <p:txBody>
          <a:bodyPr>
            <a:noAutofit/>
          </a:bodyPr>
          <a:lstStyle/>
          <a:p>
            <a:r>
              <a:rPr lang="en-US" sz="3000" b="0" dirty="0" smtClean="0"/>
              <a:t>Direct ROW access limits impacts by accelerating completion of work </a:t>
            </a:r>
          </a:p>
          <a:p>
            <a:r>
              <a:rPr lang="en-US" sz="3000" b="0" dirty="0" smtClean="0"/>
              <a:t>Access points help reduce construction traffic on local roads</a:t>
            </a:r>
          </a:p>
          <a:p>
            <a:r>
              <a:rPr lang="en-US" sz="3000" b="0" dirty="0" smtClean="0"/>
              <a:t>Allows project to be confined in ROW vs village-private property</a:t>
            </a:r>
          </a:p>
          <a:p>
            <a:r>
              <a:rPr lang="en-US" sz="3000" b="0" dirty="0" smtClean="0"/>
              <a:t>Access gates along ROW localize work zones, needed for safety and emergency response</a:t>
            </a:r>
          </a:p>
          <a:p>
            <a:r>
              <a:rPr lang="en-US" sz="3000" b="0" dirty="0" smtClean="0"/>
              <a:t>Remote worker parking with shuttle</a:t>
            </a:r>
          </a:p>
          <a:p>
            <a:endParaRPr lang="en-US" b="0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2D82A196-279B-446E-867D-824E33529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4211"/>
            <a:ext cx="7065818" cy="679282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Construction Staging and Access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="" xmlns:a16="http://schemas.microsoft.com/office/drawing/2014/main" id="{33C75883-58B4-4AE3-8053-E0DB39D86B8F}"/>
              </a:ext>
            </a:extLst>
          </p:cNvPr>
          <p:cNvSpPr txBox="1">
            <a:spLocks/>
          </p:cNvSpPr>
          <p:nvPr/>
        </p:nvSpPr>
        <p:spPr>
          <a:xfrm>
            <a:off x="10980767" y="6492875"/>
            <a:ext cx="98150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76FE27AA-2680-4DD6-8368-429D4E9ACB23}" type="slidenum">
              <a:rPr lang="en-US" sz="120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r">
                <a:defRPr/>
              </a:pPr>
              <a:t>12</a:t>
            </a:fld>
            <a:endParaRPr lang="en-US" sz="120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49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4F5BDDF-4F05-4D99-AC8D-BC086B83229C}"/>
              </a:ext>
            </a:extLst>
          </p:cNvPr>
          <p:cNvSpPr txBox="1"/>
          <p:nvPr/>
        </p:nvSpPr>
        <p:spPr>
          <a:xfrm>
            <a:off x="0" y="-5032"/>
            <a:ext cx="12192000" cy="693751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BD3CF56B-56BC-44E9-9FB4-A5464CE0B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1266940"/>
            <a:ext cx="11647945" cy="5050734"/>
          </a:xfrm>
        </p:spPr>
        <p:txBody>
          <a:bodyPr>
            <a:noAutofit/>
          </a:bodyPr>
          <a:lstStyle/>
          <a:p>
            <a:r>
              <a:rPr lang="en-US" sz="2800" b="0" dirty="0" smtClean="0"/>
              <a:t>Pr</a:t>
            </a:r>
            <a:r>
              <a:rPr lang="en-US" sz="3000" b="0" dirty="0" smtClean="0"/>
              <a:t>oposed temporary use for staging &amp; storage </a:t>
            </a:r>
            <a:r>
              <a:rPr lang="en-US" sz="3000" b="0" dirty="0"/>
              <a:t>of </a:t>
            </a:r>
            <a:r>
              <a:rPr lang="en-US" sz="3000" b="0" dirty="0" smtClean="0"/>
              <a:t>equipment/materials</a:t>
            </a:r>
            <a:endParaRPr lang="en-US" sz="3000" b="0" dirty="0"/>
          </a:p>
          <a:p>
            <a:r>
              <a:rPr lang="en-US" sz="3000" b="0" dirty="0" smtClean="0"/>
              <a:t>Ballfield on N side of </a:t>
            </a:r>
            <a:r>
              <a:rPr lang="en-US" sz="3000" b="0" dirty="0" err="1" smtClean="0"/>
              <a:t>Tullamore</a:t>
            </a:r>
            <a:r>
              <a:rPr lang="en-US" sz="3000" b="0" dirty="0" smtClean="0"/>
              <a:t>, ingress/egress on Main Ave only </a:t>
            </a:r>
          </a:p>
          <a:p>
            <a:r>
              <a:rPr lang="en-US" sz="3000" b="0" dirty="0" smtClean="0"/>
              <a:t>Direct access to ROW north of Main Ave and end of Kilburn Rd</a:t>
            </a:r>
          </a:p>
          <a:p>
            <a:r>
              <a:rPr lang="en-US" sz="3000" b="0" dirty="0" smtClean="0"/>
              <a:t>Fenced in, secure, maintained</a:t>
            </a:r>
          </a:p>
          <a:p>
            <a:r>
              <a:rPr lang="en-US" sz="3000" b="0" dirty="0" smtClean="0"/>
              <a:t>Fields fully restored at project’s expense</a:t>
            </a:r>
          </a:p>
          <a:p>
            <a:r>
              <a:rPr lang="en-US" sz="3000" b="0" dirty="0" smtClean="0"/>
              <a:t>Compensation to VGC for community improvements</a:t>
            </a:r>
          </a:p>
          <a:p>
            <a:r>
              <a:rPr lang="en-US" sz="3000" b="0" dirty="0" smtClean="0"/>
              <a:t>By agreement with VGC and with </a:t>
            </a:r>
            <a:r>
              <a:rPr lang="en-US" sz="3000" b="0" smtClean="0"/>
              <a:t>clear terms</a:t>
            </a:r>
            <a:endParaRPr lang="en-US" sz="3000" b="0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2D82A196-279B-446E-867D-824E33529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64211"/>
            <a:ext cx="11471519" cy="679282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Construction Staging and Access: </a:t>
            </a:r>
            <a:r>
              <a:rPr lang="en-US" dirty="0" err="1" smtClean="0"/>
              <a:t>Tullamore</a:t>
            </a:r>
            <a:r>
              <a:rPr lang="en-US" dirty="0" smtClean="0"/>
              <a:t> Park &amp; The Cow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="" xmlns:a16="http://schemas.microsoft.com/office/drawing/2014/main" id="{33C75883-58B4-4AE3-8053-E0DB39D86B8F}"/>
              </a:ext>
            </a:extLst>
          </p:cNvPr>
          <p:cNvSpPr txBox="1">
            <a:spLocks/>
          </p:cNvSpPr>
          <p:nvPr/>
        </p:nvSpPr>
        <p:spPr>
          <a:xfrm>
            <a:off x="10980767" y="6492875"/>
            <a:ext cx="98150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76FE27AA-2680-4DD6-8368-429D4E9ACB23}" type="slidenum">
              <a:rPr lang="en-US" sz="120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r">
                <a:defRPr/>
              </a:pPr>
              <a:t>13</a:t>
            </a:fld>
            <a:endParaRPr lang="en-US" sz="120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77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B6AFE453-55AA-4268-A100-353E3B965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Contact Us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7EDACE1-4F0E-4F9B-92E3-164B3F095E21}"/>
              </a:ext>
            </a:extLst>
          </p:cNvPr>
          <p:cNvSpPr/>
          <p:nvPr/>
        </p:nvSpPr>
        <p:spPr>
          <a:xfrm>
            <a:off x="529012" y="2260429"/>
            <a:ext cx="655783" cy="65697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 descr="Receiver">
            <a:extLst>
              <a:ext uri="{FF2B5EF4-FFF2-40B4-BE49-F238E27FC236}">
                <a16:creationId xmlns="" xmlns:a16="http://schemas.microsoft.com/office/drawing/2014/main" id="{67BE201D-1E2A-486E-A014-BD19A988E82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4003" y="2377493"/>
            <a:ext cx="394333" cy="39433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C92BF9A-FBA1-4113-A5D0-BFC95D884E4F}"/>
              </a:ext>
            </a:extLst>
          </p:cNvPr>
          <p:cNvSpPr txBox="1"/>
          <p:nvPr/>
        </p:nvSpPr>
        <p:spPr>
          <a:xfrm>
            <a:off x="1296040" y="2200585"/>
            <a:ext cx="4148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24/7 Community Hotline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(516) 203 – 4955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8D8425A-5C51-4D55-9E13-4230C2A1DD97}"/>
              </a:ext>
            </a:extLst>
          </p:cNvPr>
          <p:cNvSpPr txBox="1"/>
          <p:nvPr/>
        </p:nvSpPr>
        <p:spPr>
          <a:xfrm>
            <a:off x="6980820" y="2148813"/>
            <a:ext cx="49274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Email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CommunityOutreach@3rdTC.com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ED147BE-75E7-493E-830C-AFB1FB11DAA6}"/>
              </a:ext>
            </a:extLst>
          </p:cNvPr>
          <p:cNvSpPr txBox="1"/>
          <p:nvPr/>
        </p:nvSpPr>
        <p:spPr>
          <a:xfrm>
            <a:off x="1309970" y="4189971"/>
            <a:ext cx="43086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Website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www.LIRRExpansion.com</a:t>
            </a:r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www.AModernLI.com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1020328-02C1-4656-A8C7-FA93D6AC3CFF}"/>
              </a:ext>
            </a:extLst>
          </p:cNvPr>
          <p:cNvSpPr txBox="1"/>
          <p:nvPr/>
        </p:nvSpPr>
        <p:spPr>
          <a:xfrm>
            <a:off x="6994750" y="4015091"/>
            <a:ext cx="50711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Community Information Center 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114 Old Country Road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Mineola, NY 11501</a:t>
            </a:r>
          </a:p>
          <a:p>
            <a:r>
              <a:rPr lang="en-US" sz="2800" i="1" dirty="0">
                <a:solidFill>
                  <a:schemeClr val="bg1"/>
                </a:solidFill>
              </a:rPr>
              <a:t>By appointment only</a:t>
            </a: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A5C05896-0CE1-4D75-A687-BB2D5BE5E96A}"/>
              </a:ext>
            </a:extLst>
          </p:cNvPr>
          <p:cNvSpPr/>
          <p:nvPr/>
        </p:nvSpPr>
        <p:spPr>
          <a:xfrm>
            <a:off x="537730" y="4255139"/>
            <a:ext cx="655783" cy="65697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2493919E-0ED5-4830-8851-6DE910440BC5}"/>
              </a:ext>
            </a:extLst>
          </p:cNvPr>
          <p:cNvSpPr/>
          <p:nvPr/>
        </p:nvSpPr>
        <p:spPr>
          <a:xfrm>
            <a:off x="6236776" y="4194433"/>
            <a:ext cx="655783" cy="65697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1818FEF7-D370-4C7E-B94D-E85624E9F39A}"/>
              </a:ext>
            </a:extLst>
          </p:cNvPr>
          <p:cNvSpPr/>
          <p:nvPr/>
        </p:nvSpPr>
        <p:spPr>
          <a:xfrm>
            <a:off x="6222847" y="2176035"/>
            <a:ext cx="655783" cy="65697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Graphic 19" descr="Envelope">
            <a:extLst>
              <a:ext uri="{FF2B5EF4-FFF2-40B4-BE49-F238E27FC236}">
                <a16:creationId xmlns="" xmlns:a16="http://schemas.microsoft.com/office/drawing/2014/main" id="{2C6060BA-CA1E-4FDC-8008-1CCAB4D1B0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96885" y="2244362"/>
            <a:ext cx="507701" cy="507701"/>
          </a:xfrm>
          <a:prstGeom prst="rect">
            <a:avLst/>
          </a:prstGeom>
        </p:spPr>
      </p:pic>
      <p:pic>
        <p:nvPicPr>
          <p:cNvPr id="21" name="Graphic 20" descr="Laptop">
            <a:extLst>
              <a:ext uri="{FF2B5EF4-FFF2-40B4-BE49-F238E27FC236}">
                <a16:creationId xmlns="" xmlns:a16="http://schemas.microsoft.com/office/drawing/2014/main" id="{5BC373E7-2015-43F4-9BB5-46DF836E93E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0562" y="4308568"/>
            <a:ext cx="550117" cy="550117"/>
          </a:xfrm>
          <a:prstGeom prst="rect">
            <a:avLst/>
          </a:prstGeom>
        </p:spPr>
      </p:pic>
      <p:pic>
        <p:nvPicPr>
          <p:cNvPr id="22" name="Graphic 21" descr="Marker">
            <a:extLst>
              <a:ext uri="{FF2B5EF4-FFF2-40B4-BE49-F238E27FC236}">
                <a16:creationId xmlns="" xmlns:a16="http://schemas.microsoft.com/office/drawing/2014/main" id="{BD4FDB0B-606C-487B-8425-068784E73AD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96885" y="4255139"/>
            <a:ext cx="535562" cy="535562"/>
          </a:xfrm>
          <a:prstGeom prst="rect">
            <a:avLst/>
          </a:prstGeom>
        </p:spPr>
      </p:pic>
      <p:sp>
        <p:nvSpPr>
          <p:cNvPr id="23" name="Slide Number Placeholder 1">
            <a:extLst>
              <a:ext uri="{FF2B5EF4-FFF2-40B4-BE49-F238E27FC236}">
                <a16:creationId xmlns="" xmlns:a16="http://schemas.microsoft.com/office/drawing/2014/main" id="{AB567543-DF6A-4056-AAB7-7E9AF5D8E1F1}"/>
              </a:ext>
            </a:extLst>
          </p:cNvPr>
          <p:cNvSpPr txBox="1">
            <a:spLocks/>
          </p:cNvSpPr>
          <p:nvPr/>
        </p:nvSpPr>
        <p:spPr>
          <a:xfrm>
            <a:off x="10980767" y="6502111"/>
            <a:ext cx="98150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FE27AA-2680-4DD6-8368-429D4E9ACB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35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4F5BDDF-4F05-4D99-AC8D-BC086B83229C}"/>
              </a:ext>
            </a:extLst>
          </p:cNvPr>
          <p:cNvSpPr txBox="1"/>
          <p:nvPr/>
        </p:nvSpPr>
        <p:spPr>
          <a:xfrm>
            <a:off x="0" y="-39757"/>
            <a:ext cx="12192000" cy="693751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BD3CF56B-56BC-44E9-9FB4-A5464CE0B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1228724"/>
            <a:ext cx="11369675" cy="5088949"/>
          </a:xfrm>
        </p:spPr>
        <p:txBody>
          <a:bodyPr>
            <a:noAutofit/>
          </a:bodyPr>
          <a:lstStyle/>
          <a:p>
            <a:r>
              <a:rPr lang="en-US" dirty="0" smtClean="0"/>
              <a:t>Andy Kraus - Outreach</a:t>
            </a:r>
            <a:endParaRPr lang="en-US" dirty="0"/>
          </a:p>
          <a:p>
            <a:r>
              <a:rPr lang="en-US" dirty="0" smtClean="0"/>
              <a:t>Travis Brennan - Outreach</a:t>
            </a:r>
          </a:p>
          <a:p>
            <a:r>
              <a:rPr lang="en-US" dirty="0" smtClean="0"/>
              <a:t>Bob Hamill - Construction</a:t>
            </a:r>
          </a:p>
          <a:p>
            <a:r>
              <a:rPr lang="en-US" dirty="0" smtClean="0"/>
              <a:t>Lukasz Zawojek - Construction</a:t>
            </a:r>
          </a:p>
          <a:p>
            <a:r>
              <a:rPr lang="en-US" dirty="0" smtClean="0"/>
              <a:t>Leslie </a:t>
            </a:r>
            <a:r>
              <a:rPr lang="en-US" dirty="0" err="1" smtClean="0"/>
              <a:t>Mesnick</a:t>
            </a:r>
            <a:r>
              <a:rPr lang="en-US" dirty="0" smtClean="0"/>
              <a:t> – Project Management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2D82A196-279B-446E-867D-824E33529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4211"/>
            <a:ext cx="5289755" cy="679282"/>
          </a:xfrm>
        </p:spPr>
        <p:txBody>
          <a:bodyPr/>
          <a:lstStyle/>
          <a:p>
            <a:r>
              <a:rPr lang="en-US" dirty="0" smtClean="0"/>
              <a:t>Introductions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9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0E645D7-A473-49D5-B31D-C2D6361D6815}"/>
              </a:ext>
            </a:extLst>
          </p:cNvPr>
          <p:cNvSpPr txBox="1"/>
          <p:nvPr/>
        </p:nvSpPr>
        <p:spPr>
          <a:xfrm>
            <a:off x="0" y="-39757"/>
            <a:ext cx="12192000" cy="693751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B7457E8F-73EC-4128-9379-C1FF8F4FDC04}"/>
              </a:ext>
            </a:extLst>
          </p:cNvPr>
          <p:cNvSpPr/>
          <p:nvPr/>
        </p:nvSpPr>
        <p:spPr>
          <a:xfrm>
            <a:off x="-40724" y="1185698"/>
            <a:ext cx="12184689" cy="5089976"/>
          </a:xfrm>
          <a:prstGeom prst="rect">
            <a:avLst/>
          </a:prstGeom>
          <a:solidFill>
            <a:srgbClr val="34896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B489C37F-9FF5-4500-84D3-9800F34EEF9A}"/>
              </a:ext>
            </a:extLst>
          </p:cNvPr>
          <p:cNvGrpSpPr/>
          <p:nvPr/>
        </p:nvGrpSpPr>
        <p:grpSpPr>
          <a:xfrm>
            <a:off x="209862" y="1829289"/>
            <a:ext cx="8372568" cy="3397746"/>
            <a:chOff x="0" y="-4265"/>
            <a:chExt cx="2122388" cy="1550046"/>
          </a:xfrm>
          <a:solidFill>
            <a:schemeClr val="bg1">
              <a:lumMod val="85000"/>
            </a:schemeClr>
          </a:solidFill>
        </p:grpSpPr>
        <p:sp>
          <p:nvSpPr>
            <p:cNvPr id="24" name="Rounded Rectangle 11">
              <a:extLst>
                <a:ext uri="{FF2B5EF4-FFF2-40B4-BE49-F238E27FC236}">
                  <a16:creationId xmlns="" xmlns:a16="http://schemas.microsoft.com/office/drawing/2014/main" id="{1E5A6A36-9C40-4285-96F2-004D4442642C}"/>
                </a:ext>
              </a:extLst>
            </p:cNvPr>
            <p:cNvSpPr/>
            <p:nvPr/>
          </p:nvSpPr>
          <p:spPr>
            <a:xfrm>
              <a:off x="0" y="14498"/>
              <a:ext cx="2122388" cy="1531283"/>
            </a:xfrm>
            <a:prstGeom prst="roundRect">
              <a:avLst>
                <a:gd name="adj" fmla="val 3930"/>
              </a:avLst>
            </a:pr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marL="0" marR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tabLst>
                  <a:tab pos="6743700" algn="l"/>
                </a:tabLst>
              </a:pPr>
              <a:endParaRPr lang="en-US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25" name="Rounded Rectangle 11">
              <a:extLst>
                <a:ext uri="{FF2B5EF4-FFF2-40B4-BE49-F238E27FC236}">
                  <a16:creationId xmlns="" xmlns:a16="http://schemas.microsoft.com/office/drawing/2014/main" id="{7D6F115A-616D-4DF8-90B9-999287E3F8F6}"/>
                </a:ext>
              </a:extLst>
            </p:cNvPr>
            <p:cNvSpPr/>
            <p:nvPr/>
          </p:nvSpPr>
          <p:spPr>
            <a:xfrm>
              <a:off x="0" y="-4265"/>
              <a:ext cx="2122388" cy="321826"/>
            </a:xfrm>
            <a:prstGeom prst="round2SameRect">
              <a:avLst/>
            </a:prstGeom>
            <a:solidFill>
              <a:srgbClr val="34896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marL="0" marR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tabLst>
                  <a:tab pos="6743700" algn="l"/>
                </a:tabLst>
              </a:pPr>
              <a:r>
                <a:rPr lang="en-US" sz="2400" b="1" dirty="0"/>
                <a:t>LEAD CONTRACTOR FIRMS</a:t>
              </a:r>
            </a:p>
          </p:txBody>
        </p:sp>
      </p:grpSp>
      <p:sp>
        <p:nvSpPr>
          <p:cNvPr id="36" name="Title 35">
            <a:extLst>
              <a:ext uri="{FF2B5EF4-FFF2-40B4-BE49-F238E27FC236}">
                <a16:creationId xmlns="" xmlns:a16="http://schemas.microsoft.com/office/drawing/2014/main" id="{4DA25518-5B38-4A8A-945B-279C3C651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4211"/>
            <a:ext cx="6842589" cy="679282"/>
          </a:xfrm>
        </p:spPr>
        <p:txBody>
          <a:bodyPr/>
          <a:lstStyle/>
          <a:p>
            <a:r>
              <a:rPr lang="en-US" dirty="0"/>
              <a:t>We Are the Design-Build Team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A62B3DE-BA08-4FC2-A601-6F355D1B5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0517" y="2737384"/>
            <a:ext cx="10099454" cy="1986604"/>
          </a:xfrm>
          <a:prstGeom prst="rect">
            <a:avLst/>
          </a:prstGeom>
        </p:spPr>
      </p:pic>
      <p:sp>
        <p:nvSpPr>
          <p:cNvPr id="18" name="Slide Number Placeholder 1">
            <a:extLst>
              <a:ext uri="{FF2B5EF4-FFF2-40B4-BE49-F238E27FC236}">
                <a16:creationId xmlns="" xmlns:a16="http://schemas.microsoft.com/office/drawing/2014/main" id="{D54FC381-3184-40E5-A12C-D6A310F2993C}"/>
              </a:ext>
            </a:extLst>
          </p:cNvPr>
          <p:cNvSpPr txBox="1">
            <a:spLocks/>
          </p:cNvSpPr>
          <p:nvPr/>
        </p:nvSpPr>
        <p:spPr>
          <a:xfrm>
            <a:off x="10980767" y="6492875"/>
            <a:ext cx="98150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76FE27AA-2680-4DD6-8368-429D4E9ACB23}" type="slidenum">
              <a:rPr lang="en-US" sz="120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r">
                <a:defRPr/>
              </a:pPr>
              <a:t>3</a:t>
            </a:fld>
            <a:endParaRPr lang="en-US" sz="12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Slide Number Placeholder 1">
            <a:extLst>
              <a:ext uri="{FF2B5EF4-FFF2-40B4-BE49-F238E27FC236}">
                <a16:creationId xmlns="" xmlns:a16="http://schemas.microsoft.com/office/drawing/2014/main" id="{EC58D465-FA8D-4E3D-BE7F-9A668A87D3D2}"/>
              </a:ext>
            </a:extLst>
          </p:cNvPr>
          <p:cNvSpPr txBox="1">
            <a:spLocks/>
          </p:cNvSpPr>
          <p:nvPr/>
        </p:nvSpPr>
        <p:spPr>
          <a:xfrm>
            <a:off x="10980767" y="6502111"/>
            <a:ext cx="98150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FE27AA-2680-4DD6-8368-429D4E9ACB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43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E6C2A331-84B0-460A-9B8B-BD0CDCDC1C99}"/>
              </a:ext>
            </a:extLst>
          </p:cNvPr>
          <p:cNvGrpSpPr/>
          <p:nvPr/>
        </p:nvGrpSpPr>
        <p:grpSpPr>
          <a:xfrm>
            <a:off x="0" y="349149"/>
            <a:ext cx="12192001" cy="6528137"/>
            <a:chOff x="488427" y="1136039"/>
            <a:chExt cx="11140224" cy="5964969"/>
          </a:xfrm>
        </p:grpSpPr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F86DF567-6C56-4219-9BFF-4D44559FD48C}"/>
                </a:ext>
              </a:extLst>
            </p:cNvPr>
            <p:cNvGrpSpPr/>
            <p:nvPr/>
          </p:nvGrpSpPr>
          <p:grpSpPr>
            <a:xfrm>
              <a:off x="488427" y="1136039"/>
              <a:ext cx="11140224" cy="5512089"/>
              <a:chOff x="410786" y="502169"/>
              <a:chExt cx="11140224" cy="5512089"/>
            </a:xfrm>
          </p:grpSpPr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id="{65A84411-2F5A-4FCC-BB01-4DAE9109D543}"/>
                  </a:ext>
                </a:extLst>
              </p:cNvPr>
              <p:cNvSpPr/>
              <p:nvPr/>
            </p:nvSpPr>
            <p:spPr>
              <a:xfrm>
                <a:off x="410786" y="502169"/>
                <a:ext cx="11140224" cy="55120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tIns="91440" bIns="0" rtlCol="0" anchor="t" anchorCtr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B6CB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="" xmlns:a16="http://schemas.microsoft.com/office/drawing/2014/main" id="{564E3F70-0B00-40E2-B1DA-6875B298C0D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83391" y="1520715"/>
                <a:ext cx="10766922" cy="3590103"/>
                <a:chOff x="596291" y="1426603"/>
                <a:chExt cx="9882575" cy="3295229"/>
              </a:xfrm>
            </p:grpSpPr>
            <p:grpSp>
              <p:nvGrpSpPr>
                <p:cNvPr id="12" name="Group 11">
                  <a:extLst>
                    <a:ext uri="{FF2B5EF4-FFF2-40B4-BE49-F238E27FC236}">
                      <a16:creationId xmlns="" xmlns:a16="http://schemas.microsoft.com/office/drawing/2014/main" id="{32EC7C33-45A4-4842-991F-6279B01986EB}"/>
                    </a:ext>
                  </a:extLst>
                </p:cNvPr>
                <p:cNvGrpSpPr/>
                <p:nvPr/>
              </p:nvGrpSpPr>
              <p:grpSpPr>
                <a:xfrm>
                  <a:off x="754292" y="3465264"/>
                  <a:ext cx="9601200" cy="402283"/>
                  <a:chOff x="740977" y="3429000"/>
                  <a:chExt cx="10451856" cy="480244"/>
                </a:xfrm>
              </p:grpSpPr>
              <p:cxnSp>
                <p:nvCxnSpPr>
                  <p:cNvPr id="66" name="Straight Connector 65">
                    <a:extLst>
                      <a:ext uri="{FF2B5EF4-FFF2-40B4-BE49-F238E27FC236}">
                        <a16:creationId xmlns="" xmlns:a16="http://schemas.microsoft.com/office/drawing/2014/main" id="{FABFDBDC-DE29-406E-91FE-E9EB4C5403B4}"/>
                      </a:ext>
                    </a:extLst>
                  </p:cNvPr>
                  <p:cNvCxnSpPr/>
                  <p:nvPr/>
                </p:nvCxnSpPr>
                <p:spPr>
                  <a:xfrm>
                    <a:off x="740977" y="3429000"/>
                    <a:ext cx="10451856" cy="0"/>
                  </a:xfrm>
                  <a:prstGeom prst="line">
                    <a:avLst/>
                  </a:prstGeom>
                  <a:ln w="15875">
                    <a:solidFill>
                      <a:srgbClr val="D85924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>
                    <a:extLst>
                      <a:ext uri="{FF2B5EF4-FFF2-40B4-BE49-F238E27FC236}">
                        <a16:creationId xmlns="" xmlns:a16="http://schemas.microsoft.com/office/drawing/2014/main" id="{F97AF2A0-BF87-42B3-B1B7-826575AAA47A}"/>
                      </a:ext>
                    </a:extLst>
                  </p:cNvPr>
                  <p:cNvCxnSpPr/>
                  <p:nvPr/>
                </p:nvCxnSpPr>
                <p:spPr>
                  <a:xfrm>
                    <a:off x="740977" y="3909244"/>
                    <a:ext cx="10451856" cy="0"/>
                  </a:xfrm>
                  <a:prstGeom prst="line">
                    <a:avLst/>
                  </a:prstGeom>
                  <a:ln w="15875">
                    <a:solidFill>
                      <a:srgbClr val="D85924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" name="Group 12">
                  <a:extLst>
                    <a:ext uri="{FF2B5EF4-FFF2-40B4-BE49-F238E27FC236}">
                      <a16:creationId xmlns="" xmlns:a16="http://schemas.microsoft.com/office/drawing/2014/main" id="{01D59537-CD93-4B96-98F7-DD5CFDEF1E9E}"/>
                    </a:ext>
                  </a:extLst>
                </p:cNvPr>
                <p:cNvGrpSpPr/>
                <p:nvPr/>
              </p:nvGrpSpPr>
              <p:grpSpPr>
                <a:xfrm>
                  <a:off x="754292" y="3568684"/>
                  <a:ext cx="9601200" cy="205355"/>
                  <a:chOff x="862640" y="3601404"/>
                  <a:chExt cx="5804289" cy="206624"/>
                </a:xfrm>
              </p:grpSpPr>
              <p:cxnSp>
                <p:nvCxnSpPr>
                  <p:cNvPr id="63" name="Straight Connector 62">
                    <a:extLst>
                      <a:ext uri="{FF2B5EF4-FFF2-40B4-BE49-F238E27FC236}">
                        <a16:creationId xmlns="" xmlns:a16="http://schemas.microsoft.com/office/drawing/2014/main" id="{3A96F390-43EC-41D8-B06B-2EA6FB2DF571}"/>
                      </a:ext>
                    </a:extLst>
                  </p:cNvPr>
                  <p:cNvCxnSpPr/>
                  <p:nvPr/>
                </p:nvCxnSpPr>
                <p:spPr>
                  <a:xfrm>
                    <a:off x="862640" y="3601404"/>
                    <a:ext cx="5804289" cy="0"/>
                  </a:xfrm>
                  <a:prstGeom prst="line">
                    <a:avLst/>
                  </a:prstGeom>
                  <a:ln w="5715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>
                    <a:extLst>
                      <a:ext uri="{FF2B5EF4-FFF2-40B4-BE49-F238E27FC236}">
                        <a16:creationId xmlns="" xmlns:a16="http://schemas.microsoft.com/office/drawing/2014/main" id="{E4DC5EAC-0EAE-431A-9579-609AD5FDE96B}"/>
                      </a:ext>
                    </a:extLst>
                  </p:cNvPr>
                  <p:cNvCxnSpPr/>
                  <p:nvPr/>
                </p:nvCxnSpPr>
                <p:spPr>
                  <a:xfrm>
                    <a:off x="862640" y="3704716"/>
                    <a:ext cx="5804289" cy="0"/>
                  </a:xfrm>
                  <a:prstGeom prst="line">
                    <a:avLst/>
                  </a:prstGeom>
                  <a:ln w="5715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>
                    <a:extLst>
                      <a:ext uri="{FF2B5EF4-FFF2-40B4-BE49-F238E27FC236}">
                        <a16:creationId xmlns="" xmlns:a16="http://schemas.microsoft.com/office/drawing/2014/main" id="{D764E64C-A3B2-4127-9EB6-25C458409FFD}"/>
                      </a:ext>
                    </a:extLst>
                  </p:cNvPr>
                  <p:cNvCxnSpPr/>
                  <p:nvPr/>
                </p:nvCxnSpPr>
                <p:spPr>
                  <a:xfrm>
                    <a:off x="862640" y="3808028"/>
                    <a:ext cx="5804289" cy="0"/>
                  </a:xfrm>
                  <a:prstGeom prst="line">
                    <a:avLst/>
                  </a:prstGeom>
                  <a:ln w="5715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" name="Group 13">
                  <a:extLst>
                    <a:ext uri="{FF2B5EF4-FFF2-40B4-BE49-F238E27FC236}">
                      <a16:creationId xmlns="" xmlns:a16="http://schemas.microsoft.com/office/drawing/2014/main" id="{C583CB27-9C5F-4B02-8FB5-B903BA6652EF}"/>
                    </a:ext>
                  </a:extLst>
                </p:cNvPr>
                <p:cNvGrpSpPr/>
                <p:nvPr/>
              </p:nvGrpSpPr>
              <p:grpSpPr>
                <a:xfrm>
                  <a:off x="1876808" y="3122403"/>
                  <a:ext cx="7031596" cy="835853"/>
                  <a:chOff x="2349171" y="3259663"/>
                  <a:chExt cx="6153894" cy="783889"/>
                </a:xfrm>
              </p:grpSpPr>
              <p:pic>
                <p:nvPicPr>
                  <p:cNvPr id="56" name="Picture 55">
                    <a:extLst>
                      <a:ext uri="{FF2B5EF4-FFF2-40B4-BE49-F238E27FC236}">
                        <a16:creationId xmlns="" xmlns:a16="http://schemas.microsoft.com/office/drawing/2014/main" id="{66B62F86-33BB-44F8-8B97-3E3D3F74A3B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email">
                    <a:duotone>
                      <a:schemeClr val="accent6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saturation sat="0"/>
                            </a14:imgEffect>
                            <a14:imgEffect>
                              <a14:brightnessContrast bright="-20000" contrast="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349171" y="3259663"/>
                    <a:ext cx="108480" cy="778502"/>
                  </a:xfrm>
                  <a:prstGeom prst="rect">
                    <a:avLst/>
                  </a:prstGeom>
                </p:spPr>
              </p:pic>
              <p:pic>
                <p:nvPicPr>
                  <p:cNvPr id="57" name="Picture 56">
                    <a:extLst>
                      <a:ext uri="{FF2B5EF4-FFF2-40B4-BE49-F238E27FC236}">
                        <a16:creationId xmlns="" xmlns:a16="http://schemas.microsoft.com/office/drawing/2014/main" id="{22649B12-EA8A-495D-89F1-4671A018477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email">
                    <a:duotone>
                      <a:schemeClr val="accent6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bright="-20000" contrast="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646399" y="3259663"/>
                    <a:ext cx="108480" cy="778502"/>
                  </a:xfrm>
                  <a:prstGeom prst="rect">
                    <a:avLst/>
                  </a:prstGeom>
                </p:spPr>
              </p:pic>
              <p:pic>
                <p:nvPicPr>
                  <p:cNvPr id="58" name="Picture 57">
                    <a:extLst>
                      <a:ext uri="{FF2B5EF4-FFF2-40B4-BE49-F238E27FC236}">
                        <a16:creationId xmlns="" xmlns:a16="http://schemas.microsoft.com/office/drawing/2014/main" id="{8F259AEF-D811-4ECE-BD47-F215D7D03A4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email">
                    <a:duotone>
                      <a:schemeClr val="accent6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bright="-20000" contrast="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080353" y="3259663"/>
                    <a:ext cx="108480" cy="778502"/>
                  </a:xfrm>
                  <a:prstGeom prst="rect">
                    <a:avLst/>
                  </a:prstGeom>
                </p:spPr>
              </p:pic>
              <p:pic>
                <p:nvPicPr>
                  <p:cNvPr id="59" name="Picture 58">
                    <a:extLst>
                      <a:ext uri="{FF2B5EF4-FFF2-40B4-BE49-F238E27FC236}">
                        <a16:creationId xmlns="" xmlns:a16="http://schemas.microsoft.com/office/drawing/2014/main" id="{7C509193-258C-4239-883A-936512CDAF3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email">
                    <a:duotone>
                      <a:schemeClr val="accent6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bright="-20000" contrast="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711624" y="3259663"/>
                    <a:ext cx="108480" cy="778502"/>
                  </a:xfrm>
                  <a:prstGeom prst="rect">
                    <a:avLst/>
                  </a:prstGeom>
                </p:spPr>
              </p:pic>
              <p:pic>
                <p:nvPicPr>
                  <p:cNvPr id="60" name="Picture 59">
                    <a:extLst>
                      <a:ext uri="{FF2B5EF4-FFF2-40B4-BE49-F238E27FC236}">
                        <a16:creationId xmlns="" xmlns:a16="http://schemas.microsoft.com/office/drawing/2014/main" id="{283E0928-E320-424D-8A76-775D32640FE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email">
                    <a:duotone>
                      <a:schemeClr val="accent6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bright="-20000" contrast="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854392" y="3259663"/>
                    <a:ext cx="108480" cy="778502"/>
                  </a:xfrm>
                  <a:prstGeom prst="rect">
                    <a:avLst/>
                  </a:prstGeom>
                </p:spPr>
              </p:pic>
              <p:pic>
                <p:nvPicPr>
                  <p:cNvPr id="61" name="Picture 60">
                    <a:extLst>
                      <a:ext uri="{FF2B5EF4-FFF2-40B4-BE49-F238E27FC236}">
                        <a16:creationId xmlns="" xmlns:a16="http://schemas.microsoft.com/office/drawing/2014/main" id="{FE74BFE4-664E-4B59-B46E-74ABD3190D1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email">
                    <a:duotone>
                      <a:schemeClr val="accent6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bright="-20000" contrast="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638049" y="3265050"/>
                    <a:ext cx="108480" cy="778502"/>
                  </a:xfrm>
                  <a:prstGeom prst="rect">
                    <a:avLst/>
                  </a:prstGeom>
                </p:spPr>
              </p:pic>
              <p:pic>
                <p:nvPicPr>
                  <p:cNvPr id="62" name="Picture 61">
                    <a:extLst>
                      <a:ext uri="{FF2B5EF4-FFF2-40B4-BE49-F238E27FC236}">
                        <a16:creationId xmlns="" xmlns:a16="http://schemas.microsoft.com/office/drawing/2014/main" id="{5B45A0D7-FF7A-4DA7-ABC8-73C7E5A6A60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email">
                    <a:duotone>
                      <a:schemeClr val="accent6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bright="-20000" contrast="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394585" y="3259663"/>
                    <a:ext cx="108480" cy="77850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5" name="Group 14">
                  <a:extLst>
                    <a:ext uri="{FF2B5EF4-FFF2-40B4-BE49-F238E27FC236}">
                      <a16:creationId xmlns="" xmlns:a16="http://schemas.microsoft.com/office/drawing/2014/main" id="{745496EB-9C93-473D-BE21-214087DAB9D9}"/>
                    </a:ext>
                  </a:extLst>
                </p:cNvPr>
                <p:cNvGrpSpPr/>
                <p:nvPr/>
              </p:nvGrpSpPr>
              <p:grpSpPr>
                <a:xfrm>
                  <a:off x="1212877" y="3122403"/>
                  <a:ext cx="5524082" cy="835853"/>
                  <a:chOff x="2200622" y="3259663"/>
                  <a:chExt cx="4834552" cy="783889"/>
                </a:xfrm>
              </p:grpSpPr>
              <p:pic>
                <p:nvPicPr>
                  <p:cNvPr id="49" name="Picture 48">
                    <a:extLst>
                      <a:ext uri="{FF2B5EF4-FFF2-40B4-BE49-F238E27FC236}">
                        <a16:creationId xmlns="" xmlns:a16="http://schemas.microsoft.com/office/drawing/2014/main" id="{7E52B84D-7306-4366-A0E6-35AB263F4CD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200622" y="3259663"/>
                    <a:ext cx="108480" cy="778502"/>
                  </a:xfrm>
                  <a:prstGeom prst="rect">
                    <a:avLst/>
                  </a:prstGeom>
                </p:spPr>
              </p:pic>
              <p:pic>
                <p:nvPicPr>
                  <p:cNvPr id="50" name="Picture 49">
                    <a:extLst>
                      <a:ext uri="{FF2B5EF4-FFF2-40B4-BE49-F238E27FC236}">
                        <a16:creationId xmlns="" xmlns:a16="http://schemas.microsoft.com/office/drawing/2014/main" id="{2C087234-C2C2-421D-B13C-D3E45D1715E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346097" y="3259663"/>
                    <a:ext cx="108480" cy="778502"/>
                  </a:xfrm>
                  <a:prstGeom prst="rect">
                    <a:avLst/>
                  </a:prstGeom>
                </p:spPr>
              </p:pic>
              <p:pic>
                <p:nvPicPr>
                  <p:cNvPr id="51" name="Picture 50">
                    <a:extLst>
                      <a:ext uri="{FF2B5EF4-FFF2-40B4-BE49-F238E27FC236}">
                        <a16:creationId xmlns="" xmlns:a16="http://schemas.microsoft.com/office/drawing/2014/main" id="{808EF39C-E21A-4A12-A8CC-741175BE9CE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742853" y="3259663"/>
                    <a:ext cx="108480" cy="778502"/>
                  </a:xfrm>
                  <a:prstGeom prst="rect">
                    <a:avLst/>
                  </a:prstGeom>
                </p:spPr>
              </p:pic>
              <p:pic>
                <p:nvPicPr>
                  <p:cNvPr id="52" name="Picture 51">
                    <a:extLst>
                      <a:ext uri="{FF2B5EF4-FFF2-40B4-BE49-F238E27FC236}">
                        <a16:creationId xmlns="" xmlns:a16="http://schemas.microsoft.com/office/drawing/2014/main" id="{6D08203A-1FEE-4634-8D8C-8A42B7F9332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454340" y="3259663"/>
                    <a:ext cx="108480" cy="778502"/>
                  </a:xfrm>
                  <a:prstGeom prst="rect">
                    <a:avLst/>
                  </a:prstGeom>
                </p:spPr>
              </p:pic>
              <p:pic>
                <p:nvPicPr>
                  <p:cNvPr id="53" name="Picture 52">
                    <a:extLst>
                      <a:ext uri="{FF2B5EF4-FFF2-40B4-BE49-F238E27FC236}">
                        <a16:creationId xmlns="" xmlns:a16="http://schemas.microsoft.com/office/drawing/2014/main" id="{FB929DA7-43DD-4856-BBC6-FFB5ABD2143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926694" y="3259663"/>
                    <a:ext cx="108480" cy="778502"/>
                  </a:xfrm>
                  <a:prstGeom prst="rect">
                    <a:avLst/>
                  </a:prstGeom>
                </p:spPr>
              </p:pic>
              <p:pic>
                <p:nvPicPr>
                  <p:cNvPr id="54" name="Picture 53">
                    <a:extLst>
                      <a:ext uri="{FF2B5EF4-FFF2-40B4-BE49-F238E27FC236}">
                        <a16:creationId xmlns="" xmlns:a16="http://schemas.microsoft.com/office/drawing/2014/main" id="{7B3F82C2-5BCF-48E6-89DA-83D24F26E14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52760" y="3265050"/>
                    <a:ext cx="108480" cy="778502"/>
                  </a:xfrm>
                  <a:prstGeom prst="rect">
                    <a:avLst/>
                  </a:prstGeom>
                </p:spPr>
              </p:pic>
              <p:pic>
                <p:nvPicPr>
                  <p:cNvPr id="55" name="Picture 54">
                    <a:extLst>
                      <a:ext uri="{FF2B5EF4-FFF2-40B4-BE49-F238E27FC236}">
                        <a16:creationId xmlns="" xmlns:a16="http://schemas.microsoft.com/office/drawing/2014/main" id="{76D7F927-99D3-43C1-895C-FBCEEEC9615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491171" y="3259663"/>
                    <a:ext cx="108480" cy="77850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" name="Group 15">
                  <a:extLst>
                    <a:ext uri="{FF2B5EF4-FFF2-40B4-BE49-F238E27FC236}">
                      <a16:creationId xmlns="" xmlns:a16="http://schemas.microsoft.com/office/drawing/2014/main" id="{F4BB70F7-2438-4CAB-8C32-A43587965AF8}"/>
                    </a:ext>
                  </a:extLst>
                </p:cNvPr>
                <p:cNvGrpSpPr/>
                <p:nvPr/>
              </p:nvGrpSpPr>
              <p:grpSpPr>
                <a:xfrm>
                  <a:off x="1162431" y="1426603"/>
                  <a:ext cx="5606235" cy="1611608"/>
                  <a:chOff x="1723965" y="1831674"/>
                  <a:chExt cx="4906450" cy="1410442"/>
                </a:xfrm>
              </p:grpSpPr>
              <p:sp>
                <p:nvSpPr>
                  <p:cNvPr id="42" name="Rounded Rectangle 72">
                    <a:extLst>
                      <a:ext uri="{FF2B5EF4-FFF2-40B4-BE49-F238E27FC236}">
                        <a16:creationId xmlns="" xmlns:a16="http://schemas.microsoft.com/office/drawing/2014/main" id="{7E4A98CD-F220-42B2-A500-12C6E8D48D7B}"/>
                      </a:ext>
                    </a:extLst>
                  </p:cNvPr>
                  <p:cNvSpPr/>
                  <p:nvPr/>
                </p:nvSpPr>
                <p:spPr>
                  <a:xfrm>
                    <a:off x="3177266" y="2040913"/>
                    <a:ext cx="378789" cy="1191170"/>
                  </a:xfrm>
                  <a:prstGeom prst="roundRect">
                    <a:avLst>
                      <a:gd name="adj" fmla="val 25089"/>
                    </a:avLst>
                  </a:prstGeom>
                  <a:noFill/>
                  <a:ln>
                    <a:noFill/>
                  </a:ln>
                  <a:effectLst>
                    <a:outerShdw blurRad="38100" sx="102000" sy="102000" algn="ctr" rotWithShape="0">
                      <a:prstClr val="black">
                        <a:alpha val="38000"/>
                      </a:prstClr>
                    </a:outerShdw>
                  </a:effectLst>
                </p:spPr>
                <p:txBody>
                  <a:bodyPr vert="vert270" wrap="none" lIns="0" tIns="0" rIns="0" bIns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ea typeface="Proxima Nova" charset="0"/>
                        <a:cs typeface="Proxima Nova" charset="0"/>
                      </a:rPr>
                      <a:t>Tanners Pond Rd./</a:t>
                    </a:r>
                  </a:p>
                  <a:p>
                    <a:pPr marL="0" marR="0" lvl="0" indent="0" algn="l" defTabSz="4572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ea typeface="Proxima Nova" charset="0"/>
                        <a:cs typeface="Proxima Nova" charset="0"/>
                      </a:rPr>
                      <a:t>Denton Ave.</a:t>
                    </a:r>
                  </a:p>
                </p:txBody>
              </p:sp>
              <p:sp>
                <p:nvSpPr>
                  <p:cNvPr id="43" name="Rounded Rectangle 73">
                    <a:extLst>
                      <a:ext uri="{FF2B5EF4-FFF2-40B4-BE49-F238E27FC236}">
                        <a16:creationId xmlns="" xmlns:a16="http://schemas.microsoft.com/office/drawing/2014/main" id="{5AA39398-59C8-40DC-872C-A619FBFAFDF7}"/>
                      </a:ext>
                    </a:extLst>
                  </p:cNvPr>
                  <p:cNvSpPr/>
                  <p:nvPr/>
                </p:nvSpPr>
                <p:spPr>
                  <a:xfrm>
                    <a:off x="6441021" y="2374371"/>
                    <a:ext cx="189394" cy="853713"/>
                  </a:xfrm>
                  <a:prstGeom prst="roundRect">
                    <a:avLst>
                      <a:gd name="adj" fmla="val 25089"/>
                    </a:avLst>
                  </a:prstGeom>
                  <a:noFill/>
                  <a:ln>
                    <a:noFill/>
                  </a:ln>
                  <a:effectLst>
                    <a:outerShdw blurRad="38100" sx="102000" sy="102000" algn="ctr" rotWithShape="0">
                      <a:prstClr val="black">
                        <a:alpha val="38000"/>
                      </a:prstClr>
                    </a:outerShdw>
                  </a:effectLst>
                </p:spPr>
                <p:txBody>
                  <a:bodyPr vert="vert270" wrap="none" lIns="0" tIns="0" rIns="0" bIns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ea typeface="Proxima Nova" charset="0"/>
                        <a:cs typeface="Proxima Nova" charset="0"/>
                      </a:rPr>
                      <a:t>Cherry Lane</a:t>
                    </a:r>
                  </a:p>
                </p:txBody>
              </p:sp>
              <p:sp>
                <p:nvSpPr>
                  <p:cNvPr id="44" name="Rounded Rectangle 77">
                    <a:extLst>
                      <a:ext uri="{FF2B5EF4-FFF2-40B4-BE49-F238E27FC236}">
                        <a16:creationId xmlns="" xmlns:a16="http://schemas.microsoft.com/office/drawing/2014/main" id="{1C3DE2B8-D282-4C4B-A393-76718F8F92C9}"/>
                      </a:ext>
                    </a:extLst>
                  </p:cNvPr>
                  <p:cNvSpPr/>
                  <p:nvPr/>
                </p:nvSpPr>
                <p:spPr>
                  <a:xfrm>
                    <a:off x="3991405" y="2320397"/>
                    <a:ext cx="189394" cy="911684"/>
                  </a:xfrm>
                  <a:prstGeom prst="roundRect">
                    <a:avLst>
                      <a:gd name="adj" fmla="val 25089"/>
                    </a:avLst>
                  </a:prstGeom>
                  <a:noFill/>
                  <a:ln>
                    <a:noFill/>
                  </a:ln>
                  <a:effectLst>
                    <a:outerShdw blurRad="38100" sx="102000" sy="102000" algn="ctr" rotWithShape="0">
                      <a:prstClr val="black">
                        <a:alpha val="38000"/>
                      </a:prstClr>
                    </a:outerShdw>
                  </a:effectLst>
                </p:spPr>
                <p:txBody>
                  <a:bodyPr vert="vert270" wrap="none" lIns="0" tIns="0" rIns="0" bIns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ea typeface="Proxima Nova" charset="0"/>
                        <a:cs typeface="Proxima Nova" charset="0"/>
                      </a:rPr>
                      <a:t>Nassau Blvd.</a:t>
                    </a:r>
                  </a:p>
                </p:txBody>
              </p:sp>
              <p:sp>
                <p:nvSpPr>
                  <p:cNvPr id="45" name="Rounded Rectangle 81">
                    <a:extLst>
                      <a:ext uri="{FF2B5EF4-FFF2-40B4-BE49-F238E27FC236}">
                        <a16:creationId xmlns="" xmlns:a16="http://schemas.microsoft.com/office/drawing/2014/main" id="{61699391-6D2A-42F4-95BC-E909AA2F6AD4}"/>
                      </a:ext>
                    </a:extLst>
                  </p:cNvPr>
                  <p:cNvSpPr/>
                  <p:nvPr/>
                </p:nvSpPr>
                <p:spPr>
                  <a:xfrm>
                    <a:off x="5794600" y="2246659"/>
                    <a:ext cx="189394" cy="982464"/>
                  </a:xfrm>
                  <a:prstGeom prst="roundRect">
                    <a:avLst>
                      <a:gd name="adj" fmla="val 25089"/>
                    </a:avLst>
                  </a:prstGeom>
                  <a:noFill/>
                  <a:ln>
                    <a:noFill/>
                  </a:ln>
                  <a:effectLst>
                    <a:outerShdw blurRad="38100" sx="102000" sy="102000" algn="ctr" rotWithShape="0">
                      <a:prstClr val="black">
                        <a:alpha val="38000"/>
                      </a:prstClr>
                    </a:outerShdw>
                  </a:effectLst>
                </p:spPr>
                <p:txBody>
                  <a:bodyPr vert="vert270" wrap="none" lIns="0" tIns="0" rIns="0" bIns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ea typeface="Proxima Nova" charset="0"/>
                        <a:cs typeface="Proxima Nova" charset="0"/>
                      </a:rPr>
                      <a:t>Glen Cove Rd.</a:t>
                    </a:r>
                  </a:p>
                </p:txBody>
              </p:sp>
              <p:sp>
                <p:nvSpPr>
                  <p:cNvPr id="46" name="Rounded Rectangle 82">
                    <a:extLst>
                      <a:ext uri="{FF2B5EF4-FFF2-40B4-BE49-F238E27FC236}">
                        <a16:creationId xmlns="" xmlns:a16="http://schemas.microsoft.com/office/drawing/2014/main" id="{43A9F4D1-FD63-4E52-BBB0-14BAF0300A06}"/>
                      </a:ext>
                    </a:extLst>
                  </p:cNvPr>
                  <p:cNvSpPr/>
                  <p:nvPr/>
                </p:nvSpPr>
                <p:spPr>
                  <a:xfrm>
                    <a:off x="6018206" y="1831674"/>
                    <a:ext cx="189394" cy="1410442"/>
                  </a:xfrm>
                  <a:prstGeom prst="roundRect">
                    <a:avLst>
                      <a:gd name="adj" fmla="val 25089"/>
                    </a:avLst>
                  </a:prstGeom>
                  <a:noFill/>
                  <a:ln>
                    <a:noFill/>
                  </a:ln>
                  <a:effectLst>
                    <a:outerShdw blurRad="38100" sx="102000" sy="102000" algn="ctr" rotWithShape="0">
                      <a:prstClr val="black">
                        <a:alpha val="38000"/>
                      </a:prstClr>
                    </a:outerShdw>
                  </a:effectLst>
                </p:spPr>
                <p:txBody>
                  <a:bodyPr vert="vert270" wrap="none" lIns="0" tIns="0" rIns="0" bIns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ea typeface="Proxima Nova" charset="0"/>
                        <a:cs typeface="Proxima Nova" charset="0"/>
                      </a:rPr>
                      <a:t>Meadowbrook Pkwy</a:t>
                    </a:r>
                  </a:p>
                </p:txBody>
              </p:sp>
              <p:sp>
                <p:nvSpPr>
                  <p:cNvPr id="47" name="Rounded Rectangle 88">
                    <a:extLst>
                      <a:ext uri="{FF2B5EF4-FFF2-40B4-BE49-F238E27FC236}">
                        <a16:creationId xmlns="" xmlns:a16="http://schemas.microsoft.com/office/drawing/2014/main" id="{F2EAF576-C833-440C-8DA3-861057FA5035}"/>
                      </a:ext>
                    </a:extLst>
                  </p:cNvPr>
                  <p:cNvSpPr/>
                  <p:nvPr/>
                </p:nvSpPr>
                <p:spPr>
                  <a:xfrm>
                    <a:off x="1880432" y="2239108"/>
                    <a:ext cx="189394" cy="992970"/>
                  </a:xfrm>
                  <a:prstGeom prst="roundRect">
                    <a:avLst>
                      <a:gd name="adj" fmla="val 25089"/>
                    </a:avLst>
                  </a:prstGeom>
                  <a:noFill/>
                  <a:ln>
                    <a:noFill/>
                  </a:ln>
                  <a:effectLst>
                    <a:outerShdw blurRad="38100" sx="102000" sy="102000" algn="ctr" rotWithShape="0">
                      <a:prstClr val="black">
                        <a:alpha val="38000"/>
                      </a:prstClr>
                    </a:outerShdw>
                  </a:effectLst>
                </p:spPr>
                <p:txBody>
                  <a:bodyPr vert="vert270" wrap="none" lIns="0" tIns="0" rIns="0" bIns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ea typeface="Proxima Nova" charset="0"/>
                        <a:cs typeface="Proxima Nova" charset="0"/>
                      </a:rPr>
                      <a:t>Plainfield Ave.</a:t>
                    </a:r>
                  </a:p>
                </p:txBody>
              </p:sp>
              <p:sp>
                <p:nvSpPr>
                  <p:cNvPr id="48" name="Rounded Rectangle 46">
                    <a:extLst>
                      <a:ext uri="{FF2B5EF4-FFF2-40B4-BE49-F238E27FC236}">
                        <a16:creationId xmlns="" xmlns:a16="http://schemas.microsoft.com/office/drawing/2014/main" id="{06E16D55-3050-446B-B57E-7F620D3CD233}"/>
                      </a:ext>
                    </a:extLst>
                  </p:cNvPr>
                  <p:cNvSpPr/>
                  <p:nvPr/>
                </p:nvSpPr>
                <p:spPr>
                  <a:xfrm>
                    <a:off x="1723965" y="2391973"/>
                    <a:ext cx="189394" cy="840105"/>
                  </a:xfrm>
                  <a:prstGeom prst="roundRect">
                    <a:avLst>
                      <a:gd name="adj" fmla="val 25089"/>
                    </a:avLst>
                  </a:prstGeom>
                  <a:noFill/>
                  <a:ln>
                    <a:noFill/>
                  </a:ln>
                  <a:effectLst>
                    <a:outerShdw blurRad="38100" sx="102000" sy="102000" algn="ctr" rotWithShape="0">
                      <a:prstClr val="black">
                        <a:alpha val="38000"/>
                      </a:prstClr>
                    </a:outerShdw>
                  </a:effectLst>
                </p:spPr>
                <p:txBody>
                  <a:bodyPr vert="vert270" wrap="none" lIns="0" tIns="0" rIns="0" bIns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ea typeface="Proxima Nova" charset="0"/>
                        <a:cs typeface="Proxima Nova" charset="0"/>
                      </a:rPr>
                      <a:t>S. Tyson Ave.</a:t>
                    </a:r>
                  </a:p>
                </p:txBody>
              </p:sp>
            </p:grpSp>
            <p:grpSp>
              <p:nvGrpSpPr>
                <p:cNvPr id="17" name="Group 16">
                  <a:extLst>
                    <a:ext uri="{FF2B5EF4-FFF2-40B4-BE49-F238E27FC236}">
                      <a16:creationId xmlns="" xmlns:a16="http://schemas.microsoft.com/office/drawing/2014/main" id="{B7B5429A-D24B-4400-88A8-7EAA0603AEE7}"/>
                    </a:ext>
                  </a:extLst>
                </p:cNvPr>
                <p:cNvGrpSpPr/>
                <p:nvPr/>
              </p:nvGrpSpPr>
              <p:grpSpPr>
                <a:xfrm>
                  <a:off x="847980" y="3503027"/>
                  <a:ext cx="9324816" cy="316655"/>
                  <a:chOff x="1448764" y="3621618"/>
                  <a:chExt cx="8160868" cy="277129"/>
                </a:xfrm>
              </p:grpSpPr>
              <p:sp>
                <p:nvSpPr>
                  <p:cNvPr id="35" name="Rectangle: Rounded Corners 34">
                    <a:extLst>
                      <a:ext uri="{FF2B5EF4-FFF2-40B4-BE49-F238E27FC236}">
                        <a16:creationId xmlns="" xmlns:a16="http://schemas.microsoft.com/office/drawing/2014/main" id="{BFCF4858-A2AE-449D-AF19-8F45CFFE7DF1}"/>
                      </a:ext>
                    </a:extLst>
                  </p:cNvPr>
                  <p:cNvSpPr/>
                  <p:nvPr/>
                </p:nvSpPr>
                <p:spPr>
                  <a:xfrm>
                    <a:off x="2753084" y="3621618"/>
                    <a:ext cx="274320" cy="274487"/>
                  </a:xfrm>
                  <a:prstGeom prst="roundRect">
                    <a:avLst>
                      <a:gd name="adj" fmla="val 17059"/>
                    </a:avLst>
                  </a:prstGeom>
                  <a:blipFill>
                    <a:blip r:embed="rId6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a:blipFill>
                  <a:ln w="158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" name="Rectangle: Rounded Corners 35">
                    <a:extLst>
                      <a:ext uri="{FF2B5EF4-FFF2-40B4-BE49-F238E27FC236}">
                        <a16:creationId xmlns="" xmlns:a16="http://schemas.microsoft.com/office/drawing/2014/main" id="{CD229C8F-043D-41B6-9A78-48A0454E909B}"/>
                      </a:ext>
                    </a:extLst>
                  </p:cNvPr>
                  <p:cNvSpPr/>
                  <p:nvPr/>
                </p:nvSpPr>
                <p:spPr>
                  <a:xfrm>
                    <a:off x="3731069" y="3621618"/>
                    <a:ext cx="274320" cy="274487"/>
                  </a:xfrm>
                  <a:prstGeom prst="roundRect">
                    <a:avLst>
                      <a:gd name="adj" fmla="val 17059"/>
                    </a:avLst>
                  </a:prstGeom>
                  <a:blipFill>
                    <a:blip r:embed="rId6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a:blipFill>
                  <a:ln w="158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" name="Rectangle: Rounded Corners 36">
                    <a:extLst>
                      <a:ext uri="{FF2B5EF4-FFF2-40B4-BE49-F238E27FC236}">
                        <a16:creationId xmlns="" xmlns:a16="http://schemas.microsoft.com/office/drawing/2014/main" id="{D74E2411-DC4A-4837-90CF-18C6162F1B42}"/>
                      </a:ext>
                    </a:extLst>
                  </p:cNvPr>
                  <p:cNvSpPr/>
                  <p:nvPr/>
                </p:nvSpPr>
                <p:spPr>
                  <a:xfrm>
                    <a:off x="4420913" y="3621618"/>
                    <a:ext cx="274320" cy="274487"/>
                  </a:xfrm>
                  <a:prstGeom prst="roundRect">
                    <a:avLst>
                      <a:gd name="adj" fmla="val 17059"/>
                    </a:avLst>
                  </a:prstGeom>
                  <a:blipFill>
                    <a:blip r:embed="rId6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a:blipFill>
                  <a:ln w="158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" name="Rectangle: Rounded Corners 37">
                    <a:extLst>
                      <a:ext uri="{FF2B5EF4-FFF2-40B4-BE49-F238E27FC236}">
                        <a16:creationId xmlns="" xmlns:a16="http://schemas.microsoft.com/office/drawing/2014/main" id="{4D6DB881-47E1-443D-AA95-6C38BA154AA3}"/>
                      </a:ext>
                    </a:extLst>
                  </p:cNvPr>
                  <p:cNvSpPr/>
                  <p:nvPr/>
                </p:nvSpPr>
                <p:spPr>
                  <a:xfrm>
                    <a:off x="6613625" y="3621618"/>
                    <a:ext cx="274320" cy="274487"/>
                  </a:xfrm>
                  <a:prstGeom prst="roundRect">
                    <a:avLst>
                      <a:gd name="adj" fmla="val 17059"/>
                    </a:avLst>
                  </a:prstGeom>
                  <a:blipFill>
                    <a:blip r:embed="rId6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a:blipFill>
                  <a:ln w="158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" name="Rectangle: Rounded Corners 38">
                    <a:extLst>
                      <a:ext uri="{FF2B5EF4-FFF2-40B4-BE49-F238E27FC236}">
                        <a16:creationId xmlns="" xmlns:a16="http://schemas.microsoft.com/office/drawing/2014/main" id="{941F6D7F-0FAE-4BFE-997C-677145C27516}"/>
                      </a:ext>
                    </a:extLst>
                  </p:cNvPr>
                  <p:cNvSpPr/>
                  <p:nvPr/>
                </p:nvSpPr>
                <p:spPr>
                  <a:xfrm>
                    <a:off x="7352770" y="3621618"/>
                    <a:ext cx="274320" cy="274487"/>
                  </a:xfrm>
                  <a:prstGeom prst="roundRect">
                    <a:avLst>
                      <a:gd name="adj" fmla="val 17059"/>
                    </a:avLst>
                  </a:prstGeom>
                  <a:blipFill>
                    <a:blip r:embed="rId6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a:blipFill>
                  <a:ln w="158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" name="Rectangle: Rounded Corners 39">
                    <a:extLst>
                      <a:ext uri="{FF2B5EF4-FFF2-40B4-BE49-F238E27FC236}">
                        <a16:creationId xmlns="" xmlns:a16="http://schemas.microsoft.com/office/drawing/2014/main" id="{F0AE0847-7092-4B12-BDAA-02057B01111F}"/>
                      </a:ext>
                    </a:extLst>
                  </p:cNvPr>
                  <p:cNvSpPr/>
                  <p:nvPr/>
                </p:nvSpPr>
                <p:spPr>
                  <a:xfrm>
                    <a:off x="1448764" y="3624260"/>
                    <a:ext cx="274320" cy="274487"/>
                  </a:xfrm>
                  <a:prstGeom prst="roundRect">
                    <a:avLst>
                      <a:gd name="adj" fmla="val 17059"/>
                    </a:avLst>
                  </a:prstGeom>
                  <a:blipFill>
                    <a:blip r:embed="rId6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a:blipFill>
                  <a:ln w="158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" name="Rectangle: Rounded Corners 40">
                    <a:extLst>
                      <a:ext uri="{FF2B5EF4-FFF2-40B4-BE49-F238E27FC236}">
                        <a16:creationId xmlns="" xmlns:a16="http://schemas.microsoft.com/office/drawing/2014/main" id="{22232366-DA03-4F19-961F-CF411EF523D3}"/>
                      </a:ext>
                    </a:extLst>
                  </p:cNvPr>
                  <p:cNvSpPr/>
                  <p:nvPr/>
                </p:nvSpPr>
                <p:spPr>
                  <a:xfrm>
                    <a:off x="9335312" y="3621618"/>
                    <a:ext cx="274320" cy="274487"/>
                  </a:xfrm>
                  <a:prstGeom prst="roundRect">
                    <a:avLst>
                      <a:gd name="adj" fmla="val 17059"/>
                    </a:avLst>
                  </a:prstGeom>
                  <a:blipFill>
                    <a:blip r:embed="rId6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a:blipFill>
                  <a:ln w="158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8" name="Group 17">
                  <a:extLst>
                    <a:ext uri="{FF2B5EF4-FFF2-40B4-BE49-F238E27FC236}">
                      <a16:creationId xmlns="" xmlns:a16="http://schemas.microsoft.com/office/drawing/2014/main" id="{B49A02A5-21C2-40BA-A9B8-5524EA620AC2}"/>
                    </a:ext>
                  </a:extLst>
                </p:cNvPr>
                <p:cNvGrpSpPr/>
                <p:nvPr/>
              </p:nvGrpSpPr>
              <p:grpSpPr>
                <a:xfrm>
                  <a:off x="1831998" y="1510747"/>
                  <a:ext cx="7108984" cy="1527464"/>
                  <a:chOff x="2375200" y="1313778"/>
                  <a:chExt cx="6221622" cy="1336802"/>
                </a:xfrm>
                <a:noFill/>
              </p:grpSpPr>
              <p:sp>
                <p:nvSpPr>
                  <p:cNvPr id="28" name="Rounded Rectangle 94">
                    <a:extLst>
                      <a:ext uri="{FF2B5EF4-FFF2-40B4-BE49-F238E27FC236}">
                        <a16:creationId xmlns="" xmlns:a16="http://schemas.microsoft.com/office/drawing/2014/main" id="{A778B6ED-4CA8-4C9C-ADD8-91B51FF2FFD6}"/>
                      </a:ext>
                    </a:extLst>
                  </p:cNvPr>
                  <p:cNvSpPr/>
                  <p:nvPr/>
                </p:nvSpPr>
                <p:spPr>
                  <a:xfrm>
                    <a:off x="2375200" y="1833431"/>
                    <a:ext cx="189394" cy="817149"/>
                  </a:xfrm>
                  <a:prstGeom prst="roundRect">
                    <a:avLst>
                      <a:gd name="adj" fmla="val 25089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vert270" wrap="none" lIns="0" tIns="0" rIns="0" bIns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D85924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Covert Ave.</a:t>
                    </a:r>
                  </a:p>
                </p:txBody>
              </p:sp>
              <p:sp>
                <p:nvSpPr>
                  <p:cNvPr id="29" name="Rounded Rectangle 107">
                    <a:extLst>
                      <a:ext uri="{FF2B5EF4-FFF2-40B4-BE49-F238E27FC236}">
                        <a16:creationId xmlns="" xmlns:a16="http://schemas.microsoft.com/office/drawing/2014/main" id="{BED26039-FCEA-4A06-BE5D-EB4E9CD9F51C}"/>
                      </a:ext>
                    </a:extLst>
                  </p:cNvPr>
                  <p:cNvSpPr/>
                  <p:nvPr/>
                </p:nvSpPr>
                <p:spPr>
                  <a:xfrm>
                    <a:off x="2664536" y="1948842"/>
                    <a:ext cx="189394" cy="701738"/>
                  </a:xfrm>
                  <a:prstGeom prst="roundRect">
                    <a:avLst>
                      <a:gd name="adj" fmla="val 25089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vert270" wrap="none" lIns="0" tIns="0" rIns="0" bIns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D85924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S. 12th St.</a:t>
                    </a:r>
                  </a:p>
                </p:txBody>
              </p:sp>
              <p:sp>
                <p:nvSpPr>
                  <p:cNvPr id="30" name="Rounded Rectangle 108">
                    <a:extLst>
                      <a:ext uri="{FF2B5EF4-FFF2-40B4-BE49-F238E27FC236}">
                        <a16:creationId xmlns="" xmlns:a16="http://schemas.microsoft.com/office/drawing/2014/main" id="{296527E2-18DD-4A78-939A-39B46472CD5A}"/>
                      </a:ext>
                    </a:extLst>
                  </p:cNvPr>
                  <p:cNvSpPr/>
                  <p:nvPr/>
                </p:nvSpPr>
                <p:spPr>
                  <a:xfrm>
                    <a:off x="3100348" y="1313778"/>
                    <a:ext cx="189394" cy="1336802"/>
                  </a:xfrm>
                  <a:prstGeom prst="roundRect">
                    <a:avLst>
                      <a:gd name="adj" fmla="val 25089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vert270" wrap="none" lIns="0" tIns="0" rIns="0" bIns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D85924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New Hyde Park Rd.</a:t>
                    </a:r>
                  </a:p>
                </p:txBody>
              </p:sp>
              <p:sp>
                <p:nvSpPr>
                  <p:cNvPr id="31" name="Rounded Rectangle 109">
                    <a:extLst>
                      <a:ext uri="{FF2B5EF4-FFF2-40B4-BE49-F238E27FC236}">
                        <a16:creationId xmlns="" xmlns:a16="http://schemas.microsoft.com/office/drawing/2014/main" id="{C3221632-0DD5-4FE9-AC9F-B0D69F2AD3ED}"/>
                      </a:ext>
                    </a:extLst>
                  </p:cNvPr>
                  <p:cNvSpPr/>
                  <p:nvPr/>
                </p:nvSpPr>
                <p:spPr>
                  <a:xfrm>
                    <a:off x="4721009" y="2071825"/>
                    <a:ext cx="189394" cy="578755"/>
                  </a:xfrm>
                  <a:prstGeom prst="roundRect">
                    <a:avLst>
                      <a:gd name="adj" fmla="val 25089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vert270" wrap="none" lIns="0" tIns="0" rIns="0" bIns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D85924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Main St.</a:t>
                    </a:r>
                  </a:p>
                </p:txBody>
              </p:sp>
              <p:sp>
                <p:nvSpPr>
                  <p:cNvPr id="32" name="Rounded Rectangle 110">
                    <a:extLst>
                      <a:ext uri="{FF2B5EF4-FFF2-40B4-BE49-F238E27FC236}">
                        <a16:creationId xmlns="" xmlns:a16="http://schemas.microsoft.com/office/drawing/2014/main" id="{4AAC9086-8F86-4B13-8E67-FCD5D6C70DF1}"/>
                      </a:ext>
                    </a:extLst>
                  </p:cNvPr>
                  <p:cNvSpPr/>
                  <p:nvPr/>
                </p:nvSpPr>
                <p:spPr>
                  <a:xfrm>
                    <a:off x="4884281" y="1923520"/>
                    <a:ext cx="189394" cy="727060"/>
                  </a:xfrm>
                  <a:prstGeom prst="roundRect">
                    <a:avLst>
                      <a:gd name="adj" fmla="val 25089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vert270" wrap="none" lIns="0" tIns="0" rIns="0" bIns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D85924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Willis Ave.</a:t>
                    </a:r>
                  </a:p>
                </p:txBody>
              </p:sp>
              <p:sp>
                <p:nvSpPr>
                  <p:cNvPr id="33" name="Rounded Rectangle 111">
                    <a:extLst>
                      <a:ext uri="{FF2B5EF4-FFF2-40B4-BE49-F238E27FC236}">
                        <a16:creationId xmlns="" xmlns:a16="http://schemas.microsoft.com/office/drawing/2014/main" id="{FE6714BF-CF7D-4DA2-A8AA-BF4692ACEB1A}"/>
                      </a:ext>
                    </a:extLst>
                  </p:cNvPr>
                  <p:cNvSpPr/>
                  <p:nvPr/>
                </p:nvSpPr>
                <p:spPr>
                  <a:xfrm>
                    <a:off x="7659918" y="1945176"/>
                    <a:ext cx="189394" cy="705404"/>
                  </a:xfrm>
                  <a:prstGeom prst="roundRect">
                    <a:avLst>
                      <a:gd name="adj" fmla="val 25089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vert270" wrap="none" lIns="0" tIns="0" rIns="0" bIns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D85924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School St.</a:t>
                    </a:r>
                  </a:p>
                </p:txBody>
              </p:sp>
              <p:sp>
                <p:nvSpPr>
                  <p:cNvPr id="34" name="Rounded Rectangle 112">
                    <a:extLst>
                      <a:ext uri="{FF2B5EF4-FFF2-40B4-BE49-F238E27FC236}">
                        <a16:creationId xmlns="" xmlns:a16="http://schemas.microsoft.com/office/drawing/2014/main" id="{F5FD6E32-9C3C-4283-AF82-323B0D412B7D}"/>
                      </a:ext>
                    </a:extLst>
                  </p:cNvPr>
                  <p:cNvSpPr/>
                  <p:nvPr/>
                </p:nvSpPr>
                <p:spPr>
                  <a:xfrm>
                    <a:off x="8407428" y="1867331"/>
                    <a:ext cx="189394" cy="783249"/>
                  </a:xfrm>
                  <a:prstGeom prst="roundRect">
                    <a:avLst>
                      <a:gd name="adj" fmla="val 25089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vert270" wrap="none" lIns="0" tIns="0" rIns="0" bIns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D85924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Urban Ave.</a:t>
                    </a:r>
                  </a:p>
                </p:txBody>
              </p:sp>
            </p:grpSp>
            <p:sp>
              <p:nvSpPr>
                <p:cNvPr id="19" name="TextBox 18">
                  <a:extLst>
                    <a:ext uri="{FF2B5EF4-FFF2-40B4-BE49-F238E27FC236}">
                      <a16:creationId xmlns="" xmlns:a16="http://schemas.microsoft.com/office/drawing/2014/main" id="{BC2F0F00-96C0-4758-AA41-CF6BFC181DF1}"/>
                    </a:ext>
                  </a:extLst>
                </p:cNvPr>
                <p:cNvSpPr txBox="1"/>
                <p:nvPr/>
              </p:nvSpPr>
              <p:spPr>
                <a:xfrm>
                  <a:off x="7677623" y="3936458"/>
                  <a:ext cx="211078" cy="185851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Calibri" panose="020F0502020204030204"/>
                    <a:ea typeface="Proxima Nova Extrabold" charset="0"/>
                    <a:cs typeface="Proxima Nova Extrabold" charset="0"/>
                  </a:endParaRPr>
                </a:p>
              </p:txBody>
            </p:sp>
            <p:grpSp>
              <p:nvGrpSpPr>
                <p:cNvPr id="20" name="Group 19">
                  <a:extLst>
                    <a:ext uri="{FF2B5EF4-FFF2-40B4-BE49-F238E27FC236}">
                      <a16:creationId xmlns="" xmlns:a16="http://schemas.microsoft.com/office/drawing/2014/main" id="{A810017B-1938-43E5-B676-A032C24118B7}"/>
                    </a:ext>
                  </a:extLst>
                </p:cNvPr>
                <p:cNvGrpSpPr/>
                <p:nvPr/>
              </p:nvGrpSpPr>
              <p:grpSpPr>
                <a:xfrm>
                  <a:off x="596291" y="4164278"/>
                  <a:ext cx="9882575" cy="557554"/>
                  <a:chOff x="1243715" y="4145409"/>
                  <a:chExt cx="8649006" cy="487959"/>
                </a:xfrm>
              </p:grpSpPr>
              <p:sp>
                <p:nvSpPr>
                  <p:cNvPr id="21" name="TextBox 20">
                    <a:extLst>
                      <a:ext uri="{FF2B5EF4-FFF2-40B4-BE49-F238E27FC236}">
                        <a16:creationId xmlns="" xmlns:a16="http://schemas.microsoft.com/office/drawing/2014/main" id="{A6F1D653-05A4-4177-B23A-C69844771EDA}"/>
                      </a:ext>
                    </a:extLst>
                  </p:cNvPr>
                  <p:cNvSpPr txBox="1"/>
                  <p:nvPr/>
                </p:nvSpPr>
                <p:spPr>
                  <a:xfrm>
                    <a:off x="2472875" y="4190361"/>
                    <a:ext cx="914400" cy="325306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B6CB8"/>
                        </a:solidFill>
                        <a:effectLst/>
                        <a:uLnTx/>
                        <a:uFillTx/>
                        <a:latin typeface="Calibri" panose="020F0502020204030204"/>
                        <a:ea typeface="Proxima Nova Extrabold" charset="0"/>
                        <a:cs typeface="Proxima Nova Extrabold" charset="0"/>
                      </a:rPr>
                      <a:t>New Hyde</a:t>
                    </a:r>
                  </a:p>
                  <a:p>
                    <a:pPr marL="0" marR="0" lvl="0" indent="0" algn="ctr" defTabSz="4572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B6CB8"/>
                        </a:solidFill>
                        <a:effectLst/>
                        <a:uLnTx/>
                        <a:uFillTx/>
                        <a:latin typeface="Calibri" panose="020F0502020204030204"/>
                        <a:ea typeface="Proxima Nova Extrabold" charset="0"/>
                        <a:cs typeface="Proxima Nova Extrabold" charset="0"/>
                      </a:rPr>
                      <a:t>Park Station</a:t>
                    </a:r>
                  </a:p>
                </p:txBody>
              </p:sp>
              <p:sp>
                <p:nvSpPr>
                  <p:cNvPr id="22" name="TextBox 21">
                    <a:extLst>
                      <a:ext uri="{FF2B5EF4-FFF2-40B4-BE49-F238E27FC236}">
                        <a16:creationId xmlns="" xmlns:a16="http://schemas.microsoft.com/office/drawing/2014/main" id="{2EE56953-9720-4C11-948C-8CBC423CEB8F}"/>
                      </a:ext>
                    </a:extLst>
                  </p:cNvPr>
                  <p:cNvSpPr txBox="1"/>
                  <p:nvPr/>
                </p:nvSpPr>
                <p:spPr>
                  <a:xfrm>
                    <a:off x="4062619" y="4207761"/>
                    <a:ext cx="1005840" cy="325306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B6CB8"/>
                        </a:solidFill>
                        <a:effectLst/>
                        <a:uLnTx/>
                        <a:uFillTx/>
                        <a:latin typeface="Calibri" panose="020F0502020204030204"/>
                        <a:ea typeface="Proxima Nova Extrabold" charset="0"/>
                        <a:cs typeface="Proxima Nova Extrabold" charset="0"/>
                      </a:rPr>
                      <a:t>Mineola</a:t>
                    </a:r>
                  </a:p>
                  <a:p>
                    <a:pPr marL="0" marR="0" lvl="0" indent="0" algn="ctr" defTabSz="4572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en-US" sz="1600" b="1" dirty="0">
                        <a:solidFill>
                          <a:srgbClr val="1B6CB8"/>
                        </a:solidFill>
                        <a:latin typeface="Calibri" panose="020F0502020204030204"/>
                        <a:ea typeface="Proxima Nova Extrabold" charset="0"/>
                        <a:cs typeface="Proxima Nova Extrabold" charset="0"/>
                      </a:rPr>
                      <a:t>Station</a:t>
                    </a:r>
                    <a:endParaRPr kumimoji="0" 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B6CB8"/>
                      </a:solidFill>
                      <a:effectLst/>
                      <a:uLnTx/>
                      <a:uFillTx/>
                      <a:latin typeface="Calibri" panose="020F0502020204030204"/>
                      <a:ea typeface="Proxima Nova Extrabold" charset="0"/>
                      <a:cs typeface="Proxima Nova Extrabold" charset="0"/>
                    </a:endParaRPr>
                  </a:p>
                </p:txBody>
              </p:sp>
              <p:sp>
                <p:nvSpPr>
                  <p:cNvPr id="23" name="TextBox 22">
                    <a:extLst>
                      <a:ext uri="{FF2B5EF4-FFF2-40B4-BE49-F238E27FC236}">
                        <a16:creationId xmlns="" xmlns:a16="http://schemas.microsoft.com/office/drawing/2014/main" id="{2F26385B-CB02-4DF8-ACBC-EED92511DB4F}"/>
                      </a:ext>
                    </a:extLst>
                  </p:cNvPr>
                  <p:cNvSpPr txBox="1"/>
                  <p:nvPr/>
                </p:nvSpPr>
                <p:spPr>
                  <a:xfrm>
                    <a:off x="3515922" y="4145409"/>
                    <a:ext cx="694421" cy="487959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B6CB8"/>
                        </a:solidFill>
                        <a:effectLst/>
                        <a:uLnTx/>
                        <a:uFillTx/>
                        <a:latin typeface="Calibri" panose="020F0502020204030204"/>
                        <a:ea typeface="Proxima Nova Extrabold" charset="0"/>
                        <a:cs typeface="Proxima Nova Extrabold" charset="0"/>
                      </a:rPr>
                      <a:t>Merillon</a:t>
                    </a:r>
                  </a:p>
                  <a:p>
                    <a:pPr marL="0" marR="0" lvl="0" indent="0" algn="ctr" defTabSz="4572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B6CB8"/>
                        </a:solidFill>
                        <a:effectLst/>
                        <a:uLnTx/>
                        <a:uFillTx/>
                        <a:latin typeface="Calibri" panose="020F0502020204030204"/>
                        <a:ea typeface="Proxima Nova Extrabold" charset="0"/>
                        <a:cs typeface="Proxima Nova Extrabold" charset="0"/>
                      </a:rPr>
                      <a:t>Avenue Station</a:t>
                    </a:r>
                  </a:p>
                </p:txBody>
              </p:sp>
              <p:sp>
                <p:nvSpPr>
                  <p:cNvPr id="24" name="TextBox 23">
                    <a:extLst>
                      <a:ext uri="{FF2B5EF4-FFF2-40B4-BE49-F238E27FC236}">
                        <a16:creationId xmlns="" xmlns:a16="http://schemas.microsoft.com/office/drawing/2014/main" id="{750A7D4D-9F69-4B76-8901-8E88948B425D}"/>
                      </a:ext>
                    </a:extLst>
                  </p:cNvPr>
                  <p:cNvSpPr txBox="1"/>
                  <p:nvPr/>
                </p:nvSpPr>
                <p:spPr>
                  <a:xfrm>
                    <a:off x="1243715" y="4207138"/>
                    <a:ext cx="714866" cy="325306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B6CB8"/>
                        </a:solidFill>
                        <a:effectLst/>
                        <a:uLnTx/>
                        <a:uFillTx/>
                        <a:latin typeface="Calibri" panose="020F0502020204030204"/>
                        <a:ea typeface="Proxima Nova Extrabold" charset="0"/>
                        <a:cs typeface="Proxima Nova Extrabold" charset="0"/>
                      </a:rPr>
                      <a:t>Floral Park</a:t>
                    </a:r>
                  </a:p>
                  <a:p>
                    <a:pPr marL="0" marR="0" lvl="0" indent="0" algn="ctr" defTabSz="4572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en-US" sz="1600" b="1" dirty="0">
                        <a:solidFill>
                          <a:srgbClr val="1B6CB8"/>
                        </a:solidFill>
                        <a:latin typeface="Calibri" panose="020F0502020204030204"/>
                        <a:ea typeface="Proxima Nova Extrabold" charset="0"/>
                        <a:cs typeface="Proxima Nova Extrabold" charset="0"/>
                      </a:rPr>
                      <a:t>Station</a:t>
                    </a:r>
                    <a:endParaRPr kumimoji="0" 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B6CB8"/>
                      </a:solidFill>
                      <a:effectLst/>
                      <a:uLnTx/>
                      <a:uFillTx/>
                      <a:latin typeface="Calibri" panose="020F0502020204030204"/>
                      <a:ea typeface="Proxima Nova Extrabold" charset="0"/>
                      <a:cs typeface="Proxima Nova Extrabold" charset="0"/>
                    </a:endParaRPr>
                  </a:p>
                </p:txBody>
              </p:sp>
              <p:sp>
                <p:nvSpPr>
                  <p:cNvPr id="25" name="TextBox 24">
                    <a:extLst>
                      <a:ext uri="{FF2B5EF4-FFF2-40B4-BE49-F238E27FC236}">
                        <a16:creationId xmlns="" xmlns:a16="http://schemas.microsoft.com/office/drawing/2014/main" id="{FAEDC9C9-E7E5-4C37-8675-36BF246B5433}"/>
                      </a:ext>
                    </a:extLst>
                  </p:cNvPr>
                  <p:cNvSpPr txBox="1"/>
                  <p:nvPr/>
                </p:nvSpPr>
                <p:spPr>
                  <a:xfrm>
                    <a:off x="6311396" y="4224745"/>
                    <a:ext cx="909223" cy="325306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B6CB8"/>
                        </a:solidFill>
                        <a:effectLst/>
                        <a:uLnTx/>
                        <a:uFillTx/>
                        <a:latin typeface="Calibri" panose="020F0502020204030204"/>
                        <a:ea typeface="Proxima Nova Extrabold" charset="0"/>
                        <a:cs typeface="Proxima Nova Extrabold" charset="0"/>
                      </a:rPr>
                      <a:t>Carle Place</a:t>
                    </a:r>
                  </a:p>
                  <a:p>
                    <a:pPr marL="0" marR="0" lvl="0" indent="0" algn="ctr" defTabSz="4572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en-US" sz="1600" b="1" dirty="0">
                        <a:solidFill>
                          <a:srgbClr val="1B6CB8"/>
                        </a:solidFill>
                        <a:latin typeface="Calibri" panose="020F0502020204030204"/>
                        <a:ea typeface="Proxima Nova Extrabold" charset="0"/>
                        <a:cs typeface="Proxima Nova Extrabold" charset="0"/>
                      </a:rPr>
                      <a:t>Station</a:t>
                    </a:r>
                    <a:endParaRPr kumimoji="0" 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B6CB8"/>
                      </a:solidFill>
                      <a:effectLst/>
                      <a:uLnTx/>
                      <a:uFillTx/>
                      <a:latin typeface="Calibri" panose="020F0502020204030204"/>
                      <a:ea typeface="Proxima Nova Extrabold" charset="0"/>
                      <a:cs typeface="Proxima Nova Extrabold" charset="0"/>
                    </a:endParaRPr>
                  </a:p>
                </p:txBody>
              </p:sp>
              <p:sp>
                <p:nvSpPr>
                  <p:cNvPr id="26" name="TextBox 25">
                    <a:extLst>
                      <a:ext uri="{FF2B5EF4-FFF2-40B4-BE49-F238E27FC236}">
                        <a16:creationId xmlns="" xmlns:a16="http://schemas.microsoft.com/office/drawing/2014/main" id="{CB2C0787-0D72-4850-BEDD-D16FF373A5C5}"/>
                      </a:ext>
                    </a:extLst>
                  </p:cNvPr>
                  <p:cNvSpPr txBox="1"/>
                  <p:nvPr/>
                </p:nvSpPr>
                <p:spPr>
                  <a:xfrm>
                    <a:off x="9100516" y="4229905"/>
                    <a:ext cx="792205" cy="325306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B6CB8"/>
                        </a:solidFill>
                        <a:effectLst/>
                        <a:uLnTx/>
                        <a:uFillTx/>
                        <a:latin typeface="Calibri" panose="020F0502020204030204"/>
                        <a:ea typeface="Proxima Nova Extrabold" charset="0"/>
                        <a:cs typeface="Proxima Nova Extrabold" charset="0"/>
                      </a:rPr>
                      <a:t>Hicksville</a:t>
                    </a:r>
                  </a:p>
                  <a:p>
                    <a:pPr marL="0" marR="0" lvl="0" indent="0" algn="ctr" defTabSz="4572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en-US" sz="1600" b="1" dirty="0">
                        <a:solidFill>
                          <a:srgbClr val="1B6CB8"/>
                        </a:solidFill>
                        <a:latin typeface="Calibri" panose="020F0502020204030204"/>
                        <a:ea typeface="Proxima Nova Extrabold" charset="0"/>
                        <a:cs typeface="Proxima Nova Extrabold" charset="0"/>
                      </a:rPr>
                      <a:t>Station</a:t>
                    </a:r>
                    <a:endParaRPr kumimoji="0" 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B6CB8"/>
                      </a:solidFill>
                      <a:effectLst/>
                      <a:uLnTx/>
                      <a:uFillTx/>
                      <a:latin typeface="Calibri" panose="020F0502020204030204"/>
                      <a:ea typeface="Proxima Nova Extrabold" charset="0"/>
                      <a:cs typeface="Proxima Nova Extrabold" charset="0"/>
                    </a:endParaRPr>
                  </a:p>
                </p:txBody>
              </p:sp>
              <p:sp>
                <p:nvSpPr>
                  <p:cNvPr id="27" name="TextBox 26">
                    <a:extLst>
                      <a:ext uri="{FF2B5EF4-FFF2-40B4-BE49-F238E27FC236}">
                        <a16:creationId xmlns="" xmlns:a16="http://schemas.microsoft.com/office/drawing/2014/main" id="{CA8A3B5A-BE5C-44ED-9A1D-BECFAD3E9BDD}"/>
                      </a:ext>
                    </a:extLst>
                  </p:cNvPr>
                  <p:cNvSpPr txBox="1"/>
                  <p:nvPr/>
                </p:nvSpPr>
                <p:spPr>
                  <a:xfrm>
                    <a:off x="7078890" y="4226735"/>
                    <a:ext cx="909223" cy="325306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B6CB8"/>
                        </a:solidFill>
                        <a:effectLst/>
                        <a:uLnTx/>
                        <a:uFillTx/>
                        <a:latin typeface="Calibri" panose="020F0502020204030204"/>
                        <a:ea typeface="Proxima Nova Extrabold" charset="0"/>
                        <a:cs typeface="Proxima Nova Extrabold" charset="0"/>
                      </a:rPr>
                      <a:t>Westbury</a:t>
                    </a:r>
                  </a:p>
                  <a:p>
                    <a:pPr marL="0" marR="0" lvl="0" indent="0" algn="ctr" defTabSz="4572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en-US" sz="1600" b="1" dirty="0">
                        <a:solidFill>
                          <a:srgbClr val="1B6CB8"/>
                        </a:solidFill>
                        <a:latin typeface="Calibri" panose="020F0502020204030204"/>
                        <a:ea typeface="Proxima Nova Extrabold" charset="0"/>
                        <a:cs typeface="Proxima Nova Extrabold" charset="0"/>
                      </a:rPr>
                      <a:t>Station</a:t>
                    </a:r>
                    <a:endParaRPr kumimoji="0" 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B6CB8"/>
                      </a:solidFill>
                      <a:effectLst/>
                      <a:uLnTx/>
                      <a:uFillTx/>
                      <a:latin typeface="Calibri" panose="020F0502020204030204"/>
                      <a:ea typeface="Proxima Nova Extrabold" charset="0"/>
                      <a:cs typeface="Proxima Nova Extrabold" charset="0"/>
                    </a:endParaRPr>
                  </a:p>
                </p:txBody>
              </p:sp>
            </p:grpSp>
          </p:grpSp>
        </p:grp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43A2CE85-37B2-4377-B49A-79DCF3589B08}"/>
                </a:ext>
              </a:extLst>
            </p:cNvPr>
            <p:cNvSpPr txBox="1"/>
            <p:nvPr/>
          </p:nvSpPr>
          <p:spPr>
            <a:xfrm>
              <a:off x="488427" y="6050212"/>
              <a:ext cx="11140224" cy="1050796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tIns="274320" rtlCol="0" anchor="t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roxima Nova Rg" panose="02000506030000020004" charset="0"/>
                </a:rPr>
                <a:t>9.8-mile Main Line segment from Floral Park to Hicksville</a:t>
              </a:r>
            </a:p>
          </p:txBody>
        </p:sp>
      </p:grp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C9EFA405-0D5F-49C3-9F6B-765AAA316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-132334"/>
            <a:ext cx="12192002" cy="1185844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latin typeface="Proxima Nova Rg" panose="02000506030000020004" charset="0"/>
              </a:rPr>
              <a:t>LIRR Expansion Project Components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EBB89326-F8D4-464E-B248-A81AFA097188}"/>
              </a:ext>
            </a:extLst>
          </p:cNvPr>
          <p:cNvCxnSpPr>
            <a:cxnSpLocks/>
            <a:endCxn id="40" idx="2"/>
          </p:cNvCxnSpPr>
          <p:nvPr/>
        </p:nvCxnSpPr>
        <p:spPr>
          <a:xfrm flipV="1">
            <a:off x="675869" y="4317237"/>
            <a:ext cx="1" cy="47212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="" xmlns:a16="http://schemas.microsoft.com/office/drawing/2014/main" id="{FF5114C6-93FF-47F4-8E0F-5B1B3239EE13}"/>
              </a:ext>
            </a:extLst>
          </p:cNvPr>
          <p:cNvCxnSpPr>
            <a:cxnSpLocks/>
          </p:cNvCxnSpPr>
          <p:nvPr/>
        </p:nvCxnSpPr>
        <p:spPr>
          <a:xfrm flipV="1">
            <a:off x="2451593" y="4317239"/>
            <a:ext cx="0" cy="41087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="" xmlns:a16="http://schemas.microsoft.com/office/drawing/2014/main" id="{C6A0C39D-B8EC-4D33-97BD-A26A5BB95EE6}"/>
              </a:ext>
            </a:extLst>
          </p:cNvPr>
          <p:cNvCxnSpPr>
            <a:cxnSpLocks/>
          </p:cNvCxnSpPr>
          <p:nvPr/>
        </p:nvCxnSpPr>
        <p:spPr>
          <a:xfrm flipV="1">
            <a:off x="3757610" y="4317238"/>
            <a:ext cx="0" cy="4108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="" xmlns:a16="http://schemas.microsoft.com/office/drawing/2014/main" id="{DDD97FE7-B5D2-4CD6-9D4B-6BA2D65DD3A2}"/>
              </a:ext>
            </a:extLst>
          </p:cNvPr>
          <p:cNvCxnSpPr>
            <a:cxnSpLocks/>
          </p:cNvCxnSpPr>
          <p:nvPr/>
        </p:nvCxnSpPr>
        <p:spPr>
          <a:xfrm flipV="1">
            <a:off x="7722507" y="4344798"/>
            <a:ext cx="0" cy="46741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="" xmlns:a16="http://schemas.microsoft.com/office/drawing/2014/main" id="{5AE6DB01-AC6A-4698-9F31-E16C1FB7E747}"/>
              </a:ext>
            </a:extLst>
          </p:cNvPr>
          <p:cNvCxnSpPr>
            <a:cxnSpLocks/>
          </p:cNvCxnSpPr>
          <p:nvPr/>
        </p:nvCxnSpPr>
        <p:spPr>
          <a:xfrm flipH="1" flipV="1">
            <a:off x="4718488" y="4329608"/>
            <a:ext cx="4050" cy="45975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="" xmlns:a16="http://schemas.microsoft.com/office/drawing/2014/main" id="{8D917147-9520-476B-B7FA-9B2EC03E5828}"/>
              </a:ext>
            </a:extLst>
          </p:cNvPr>
          <p:cNvCxnSpPr>
            <a:cxnSpLocks/>
          </p:cNvCxnSpPr>
          <p:nvPr/>
        </p:nvCxnSpPr>
        <p:spPr>
          <a:xfrm flipV="1">
            <a:off x="8743236" y="4333565"/>
            <a:ext cx="0" cy="46741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="" xmlns:a16="http://schemas.microsoft.com/office/drawing/2014/main" id="{94334B4B-064E-486F-A2A6-1DC3EC3ABF63}"/>
              </a:ext>
            </a:extLst>
          </p:cNvPr>
          <p:cNvCxnSpPr>
            <a:cxnSpLocks/>
          </p:cNvCxnSpPr>
          <p:nvPr/>
        </p:nvCxnSpPr>
        <p:spPr>
          <a:xfrm flipV="1">
            <a:off x="11432703" y="4333565"/>
            <a:ext cx="0" cy="46741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Slide Number Placeholder 1">
            <a:extLst>
              <a:ext uri="{FF2B5EF4-FFF2-40B4-BE49-F238E27FC236}">
                <a16:creationId xmlns="" xmlns:a16="http://schemas.microsoft.com/office/drawing/2014/main" id="{74BB4089-447A-4906-AA16-BE07C8A74A70}"/>
              </a:ext>
            </a:extLst>
          </p:cNvPr>
          <p:cNvSpPr txBox="1">
            <a:spLocks/>
          </p:cNvSpPr>
          <p:nvPr/>
        </p:nvSpPr>
        <p:spPr>
          <a:xfrm>
            <a:off x="10980767" y="6502111"/>
            <a:ext cx="98150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FE27AA-2680-4DD6-8368-429D4E9ACB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35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0E06114D-F453-41DC-93C4-BB0618785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Traffic studies and work zone management</a:t>
            </a:r>
          </a:p>
          <a:p>
            <a:r>
              <a:rPr lang="en-US" dirty="0" smtClean="0"/>
              <a:t>Structure and road inspections</a:t>
            </a:r>
          </a:p>
          <a:p>
            <a:r>
              <a:rPr lang="en-US" dirty="0" smtClean="0"/>
              <a:t>Noise measurement and monitoring</a:t>
            </a:r>
          </a:p>
          <a:p>
            <a:r>
              <a:rPr lang="en-US" dirty="0" smtClean="0"/>
              <a:t>Surface surveying</a:t>
            </a:r>
          </a:p>
          <a:p>
            <a:r>
              <a:rPr lang="en-US" dirty="0" smtClean="0"/>
              <a:t>Subsurface surveying</a:t>
            </a:r>
          </a:p>
          <a:p>
            <a:r>
              <a:rPr lang="en-US" dirty="0" smtClean="0"/>
              <a:t>Rodent control in right-of-way</a:t>
            </a:r>
          </a:p>
          <a:p>
            <a:r>
              <a:rPr lang="en-US" dirty="0" smtClean="0"/>
              <a:t>Access gate installation</a:t>
            </a:r>
          </a:p>
          <a:p>
            <a:r>
              <a:rPr lang="en-US" dirty="0" smtClean="0"/>
              <a:t>Community outreach, meetings etc.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CF03655C-8859-4A0A-B7ED-A3786BEEF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4211"/>
            <a:ext cx="10491158" cy="679282"/>
          </a:xfrm>
        </p:spPr>
        <p:txBody>
          <a:bodyPr/>
          <a:lstStyle/>
          <a:p>
            <a:r>
              <a:rPr lang="en-US" dirty="0" smtClean="0"/>
              <a:t>Pre-Construction Activities to Date in Garden City </a:t>
            </a:r>
            <a:endParaRPr lang="en-US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="" xmlns:a16="http://schemas.microsoft.com/office/drawing/2014/main" id="{AD05D08C-6690-44DA-B092-E624DEE579E2}"/>
              </a:ext>
            </a:extLst>
          </p:cNvPr>
          <p:cNvSpPr txBox="1">
            <a:spLocks/>
          </p:cNvSpPr>
          <p:nvPr/>
        </p:nvSpPr>
        <p:spPr>
          <a:xfrm>
            <a:off x="10980767" y="6502111"/>
            <a:ext cx="98150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FE27AA-2680-4DD6-8368-429D4E9ACB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10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0E06114D-F453-41DC-93C4-BB0618785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dirty="0" smtClean="0"/>
              <a:t>April 2019-June 2020:  </a:t>
            </a:r>
            <a:r>
              <a:rPr lang="en-US" b="0" dirty="0" err="1" smtClean="0"/>
              <a:t>Merillon</a:t>
            </a:r>
            <a:r>
              <a:rPr lang="en-US" b="0" dirty="0" smtClean="0"/>
              <a:t> Station</a:t>
            </a:r>
            <a:endParaRPr lang="en-US" b="0" dirty="0"/>
          </a:p>
          <a:p>
            <a:r>
              <a:rPr lang="en-US" b="0" dirty="0" smtClean="0"/>
              <a:t>June 2019-Sept 2019:  Nassau Blvd Bridge</a:t>
            </a:r>
          </a:p>
          <a:p>
            <a:r>
              <a:rPr lang="en-US" b="0" dirty="0" smtClean="0"/>
              <a:t>Aug 2019-July 2020:  New Hyde </a:t>
            </a:r>
            <a:r>
              <a:rPr lang="en-US" b="0" dirty="0" err="1" smtClean="0"/>
              <a:t>Pk</a:t>
            </a:r>
            <a:r>
              <a:rPr lang="en-US" b="0" dirty="0" smtClean="0"/>
              <a:t> Rd Crossing</a:t>
            </a:r>
          </a:p>
          <a:p>
            <a:r>
              <a:rPr lang="en-US" b="0" dirty="0" smtClean="0"/>
              <a:t>Aug 2020-Dec 2021:  New Hyde </a:t>
            </a:r>
            <a:r>
              <a:rPr lang="en-US" b="0" dirty="0" err="1" smtClean="0"/>
              <a:t>Pk</a:t>
            </a:r>
            <a:r>
              <a:rPr lang="en-US" b="0" dirty="0" smtClean="0"/>
              <a:t> Station</a:t>
            </a:r>
          </a:p>
          <a:p>
            <a:r>
              <a:rPr lang="en-US" b="0" dirty="0" smtClean="0"/>
              <a:t>Dec 2020-April 2021: Denton-Tanners Bridge</a:t>
            </a:r>
            <a:endParaRPr lang="en-US" b="0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CF03655C-8859-4A0A-B7ED-A3786BEEF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4211"/>
            <a:ext cx="10491158" cy="679282"/>
          </a:xfrm>
        </p:spPr>
        <p:txBody>
          <a:bodyPr/>
          <a:lstStyle/>
          <a:p>
            <a:r>
              <a:rPr lang="en-US" dirty="0" smtClean="0"/>
              <a:t>Construction Look-Ahead: Major Activities Timeline</a:t>
            </a:r>
            <a:endParaRPr lang="en-US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="" xmlns:a16="http://schemas.microsoft.com/office/drawing/2014/main" id="{AD05D08C-6690-44DA-B092-E624DEE579E2}"/>
              </a:ext>
            </a:extLst>
          </p:cNvPr>
          <p:cNvSpPr txBox="1">
            <a:spLocks/>
          </p:cNvSpPr>
          <p:nvPr/>
        </p:nvSpPr>
        <p:spPr>
          <a:xfrm>
            <a:off x="10980767" y="6502111"/>
            <a:ext cx="98150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FE27AA-2680-4DD6-8368-429D4E9ACB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64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0E06114D-F453-41DC-93C4-BB0618785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Traffic Management and Control</a:t>
            </a:r>
          </a:p>
          <a:p>
            <a:r>
              <a:rPr lang="en-US" dirty="0" smtClean="0"/>
              <a:t>Grade Crossing, Stations and Bridges</a:t>
            </a:r>
          </a:p>
          <a:p>
            <a:r>
              <a:rPr lang="en-US" dirty="0" smtClean="0"/>
              <a:t>Retaining and Sound Attenuation Walls</a:t>
            </a:r>
          </a:p>
          <a:p>
            <a:r>
              <a:rPr lang="en-US" dirty="0" smtClean="0"/>
              <a:t>Tree </a:t>
            </a:r>
            <a:r>
              <a:rPr lang="en-US" dirty="0"/>
              <a:t>and Vegetation </a:t>
            </a:r>
            <a:r>
              <a:rPr lang="en-US" dirty="0" smtClean="0"/>
              <a:t>Removal</a:t>
            </a:r>
          </a:p>
          <a:p>
            <a:r>
              <a:rPr lang="en-US" dirty="0"/>
              <a:t>Construction Access and Staging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CF03655C-8859-4A0A-B7ED-A3786BEEF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4211"/>
            <a:ext cx="10491158" cy="679282"/>
          </a:xfrm>
        </p:spPr>
        <p:txBody>
          <a:bodyPr/>
          <a:lstStyle/>
          <a:p>
            <a:r>
              <a:rPr lang="en-US" dirty="0" smtClean="0"/>
              <a:t>Community Input </a:t>
            </a:r>
            <a:r>
              <a:rPr lang="en-US" dirty="0"/>
              <a:t>and Issues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="" xmlns:a16="http://schemas.microsoft.com/office/drawing/2014/main" id="{AD05D08C-6690-44DA-B092-E624DEE579E2}"/>
              </a:ext>
            </a:extLst>
          </p:cNvPr>
          <p:cNvSpPr txBox="1">
            <a:spLocks/>
          </p:cNvSpPr>
          <p:nvPr/>
        </p:nvSpPr>
        <p:spPr>
          <a:xfrm>
            <a:off x="10980767" y="6502111"/>
            <a:ext cx="98150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FE27AA-2680-4DD6-8368-429D4E9ACB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10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4F5BDDF-4F05-4D99-AC8D-BC086B83229C}"/>
              </a:ext>
            </a:extLst>
          </p:cNvPr>
          <p:cNvSpPr txBox="1"/>
          <p:nvPr/>
        </p:nvSpPr>
        <p:spPr>
          <a:xfrm>
            <a:off x="0" y="13136"/>
            <a:ext cx="12192000" cy="693751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BD3CF56B-56BC-44E9-9FB4-A5464CE0B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1228724"/>
            <a:ext cx="11528808" cy="5088949"/>
          </a:xfrm>
        </p:spPr>
        <p:txBody>
          <a:bodyPr>
            <a:noAutofit/>
          </a:bodyPr>
          <a:lstStyle/>
          <a:p>
            <a:r>
              <a:rPr lang="en-US" sz="3200" b="0" dirty="0" smtClean="0"/>
              <a:t>Coordinating </a:t>
            </a:r>
            <a:r>
              <a:rPr lang="en-US" sz="3200" b="0" dirty="0"/>
              <a:t>with Village government, emergency services, school districts and others to develop appropriate detour routing for road closures.</a:t>
            </a:r>
          </a:p>
          <a:p>
            <a:r>
              <a:rPr lang="en-US" sz="3200" b="0" dirty="0"/>
              <a:t>Preparing separate WZTC plans for each phase of each project component </a:t>
            </a:r>
            <a:endParaRPr lang="en-US" sz="3200" b="0" dirty="0" smtClean="0"/>
          </a:p>
          <a:p>
            <a:r>
              <a:rPr lang="en-US" sz="3200" b="0" dirty="0" smtClean="0"/>
              <a:t>Plan is flexible to address special situations, changing conditions</a:t>
            </a:r>
            <a:endParaRPr lang="en-US" sz="3200" b="0" dirty="0"/>
          </a:p>
          <a:p>
            <a:r>
              <a:rPr lang="en-US" sz="3200" b="0" dirty="0"/>
              <a:t>Special attention </a:t>
            </a:r>
            <a:r>
              <a:rPr lang="en-US" sz="3200" b="0" dirty="0" smtClean="0"/>
              <a:t>to schools, truck traffic, short cuts, etc. </a:t>
            </a:r>
            <a:endParaRPr lang="en-US" sz="3200" b="0" dirty="0"/>
          </a:p>
          <a:p>
            <a:endParaRPr lang="en-US" b="0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2D82A196-279B-446E-867D-824E33529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4211"/>
            <a:ext cx="6924782" cy="679282"/>
          </a:xfrm>
        </p:spPr>
        <p:txBody>
          <a:bodyPr/>
          <a:lstStyle/>
          <a:p>
            <a:r>
              <a:rPr lang="en-US" dirty="0"/>
              <a:t> Traffic Management and Control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="" xmlns:a16="http://schemas.microsoft.com/office/drawing/2014/main" id="{33C75883-58B4-4AE3-8053-E0DB39D86B8F}"/>
              </a:ext>
            </a:extLst>
          </p:cNvPr>
          <p:cNvSpPr txBox="1">
            <a:spLocks/>
          </p:cNvSpPr>
          <p:nvPr/>
        </p:nvSpPr>
        <p:spPr>
          <a:xfrm>
            <a:off x="10980767" y="6492875"/>
            <a:ext cx="98150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76FE27AA-2680-4DD6-8368-429D4E9ACB23}" type="slidenum">
              <a:rPr lang="en-US" sz="120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r">
                <a:defRPr/>
              </a:pPr>
              <a:t>8</a:t>
            </a:fld>
            <a:endParaRPr lang="en-US" sz="120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0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4F5BDDF-4F05-4D99-AC8D-BC086B83229C}"/>
              </a:ext>
            </a:extLst>
          </p:cNvPr>
          <p:cNvSpPr txBox="1"/>
          <p:nvPr/>
        </p:nvSpPr>
        <p:spPr>
          <a:xfrm>
            <a:off x="0" y="-39757"/>
            <a:ext cx="12192000" cy="693751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BD3CF56B-56BC-44E9-9FB4-A5464CE0B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1228724"/>
            <a:ext cx="11369675" cy="5088949"/>
          </a:xfrm>
        </p:spPr>
        <p:txBody>
          <a:bodyPr>
            <a:noAutofit/>
          </a:bodyPr>
          <a:lstStyle/>
          <a:p>
            <a:r>
              <a:rPr lang="en-US" sz="3200" b="0" dirty="0" smtClean="0"/>
              <a:t>Coordinated approach to minimize disruption</a:t>
            </a:r>
          </a:p>
          <a:p>
            <a:r>
              <a:rPr lang="en-US" sz="3200" b="0" dirty="0" smtClean="0"/>
              <a:t>NH Park Road, Denton and Nassau Bridges remain open during construction</a:t>
            </a:r>
          </a:p>
          <a:p>
            <a:r>
              <a:rPr lang="en-US" sz="3200" b="0" dirty="0" smtClean="0"/>
              <a:t>Stations remains open, train service/parking maintained/replaced</a:t>
            </a:r>
          </a:p>
          <a:p>
            <a:r>
              <a:rPr lang="en-US" sz="3200" b="0" dirty="0" smtClean="0"/>
              <a:t>Bridge clearance built to NYS minimum 14 feet (plus 1 ¼ feet at Tanner, plus 2 ½ feet at Nassau)</a:t>
            </a: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2D82A196-279B-446E-867D-824E33529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64211"/>
            <a:ext cx="12107538" cy="679282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Grade Crossing, Station and Bridge Improvements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="" xmlns:a16="http://schemas.microsoft.com/office/drawing/2014/main" id="{33C75883-58B4-4AE3-8053-E0DB39D86B8F}"/>
              </a:ext>
            </a:extLst>
          </p:cNvPr>
          <p:cNvSpPr txBox="1">
            <a:spLocks/>
          </p:cNvSpPr>
          <p:nvPr/>
        </p:nvSpPr>
        <p:spPr>
          <a:xfrm>
            <a:off x="10980767" y="6492875"/>
            <a:ext cx="98150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76FE27AA-2680-4DD6-8368-429D4E9ACB23}" type="slidenum">
              <a:rPr lang="en-US" sz="120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r">
                <a:defRPr/>
              </a:pPr>
              <a:t>9</a:t>
            </a:fld>
            <a:endParaRPr lang="en-US" sz="120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26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FB_RoyLittle">
  <a:themeElements>
    <a:clrScheme name="TurnerPPT">
      <a:dk1>
        <a:srgbClr val="1F497D"/>
      </a:dk1>
      <a:lt1>
        <a:srgbClr val="FFFFFF"/>
      </a:lt1>
      <a:dk2>
        <a:srgbClr val="1F497D"/>
      </a:dk2>
      <a:lt2>
        <a:srgbClr val="FFFFFF"/>
      </a:lt2>
      <a:accent1>
        <a:srgbClr val="0070C0"/>
      </a:accent1>
      <a:accent2>
        <a:srgbClr val="00B0F0"/>
      </a:accent2>
      <a:accent3>
        <a:srgbClr val="1F497D"/>
      </a:accent3>
      <a:accent4>
        <a:srgbClr val="35B249"/>
      </a:accent4>
      <a:accent5>
        <a:srgbClr val="FFC000"/>
      </a:accent5>
      <a:accent6>
        <a:srgbClr val="FF6600"/>
      </a:accent6>
      <a:hlink>
        <a:srgbClr val="0070C0"/>
      </a:hlink>
      <a:folHlink>
        <a:srgbClr val="0070C0"/>
      </a:folHlink>
    </a:clrScheme>
    <a:fontScheme name="Custom 1">
      <a:majorFont>
        <a:latin typeface="Proxima Nova Rg"/>
        <a:ea typeface=""/>
        <a:cs typeface=""/>
      </a:majorFont>
      <a:minorFont>
        <a:latin typeface="Proxima Nova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FB_RoyLittle" id="{A106A471-FC58-4995-AA96-7553858324A3}" vid="{B01EE385-4093-482E-A8D3-97C1F9EDB2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5CC01525F43E4BA47FBA4363F6AFA6" ma:contentTypeVersion="6" ma:contentTypeDescription="Create a new document." ma:contentTypeScope="" ma:versionID="65750f4c0e76d1de057a9a7eedfea042">
  <xsd:schema xmlns:xsd="http://www.w3.org/2001/XMLSchema" xmlns:xs="http://www.w3.org/2001/XMLSchema" xmlns:p="http://schemas.microsoft.com/office/2006/metadata/properties" xmlns:ns2="5cca5f79-f950-4262-b666-ee64d6066ebe" xmlns:ns3="1275acd7-6364-41ef-9472-f7f6ec4df530" targetNamespace="http://schemas.microsoft.com/office/2006/metadata/properties" ma:root="true" ma:fieldsID="75ddd86ed9ae53fcd560c7928c2c999b" ns2:_="" ns3:_="">
    <xsd:import namespace="5cca5f79-f950-4262-b666-ee64d6066ebe"/>
    <xsd:import namespace="1275acd7-6364-41ef-9472-f7f6ec4df5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ca5f79-f950-4262-b666-ee64d6066eb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75acd7-6364-41ef-9472-f7f6ec4df5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3D6E4E9-75F0-49A9-BC43-016634B5FD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ca5f79-f950-4262-b666-ee64d6066ebe"/>
    <ds:schemaRef ds:uri="1275acd7-6364-41ef-9472-f7f6ec4df5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5531941-46D0-42B9-A620-72052296EA40}">
  <ds:schemaRefs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terms/"/>
    <ds:schemaRef ds:uri="http://purl.org/dc/elements/1.1/"/>
    <ds:schemaRef ds:uri="http://purl.org/dc/dcmitype/"/>
    <ds:schemaRef ds:uri="1275acd7-6364-41ef-9472-f7f6ec4df530"/>
    <ds:schemaRef ds:uri="http://schemas.microsoft.com/office/infopath/2007/PartnerControls"/>
    <ds:schemaRef ds:uri="http://schemas.openxmlformats.org/package/2006/metadata/core-properties"/>
    <ds:schemaRef ds:uri="5cca5f79-f950-4262-b666-ee64d6066ebe"/>
  </ds:schemaRefs>
</ds:datastoreItem>
</file>

<file path=customXml/itemProps3.xml><?xml version="1.0" encoding="utf-8"?>
<ds:datastoreItem xmlns:ds="http://schemas.openxmlformats.org/officeDocument/2006/customXml" ds:itemID="{6C5B6355-4A5A-4B83-A60B-185C362705F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SFB_RoyLittle</Template>
  <TotalTime>34891</TotalTime>
  <Words>661</Words>
  <Application>Microsoft Macintosh PowerPoint</Application>
  <PresentationFormat>Custom</PresentationFormat>
  <Paragraphs>126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Myriad Pro</vt:lpstr>
      <vt:lpstr>Segoe UI Semibold</vt:lpstr>
      <vt:lpstr>Segoe UI Symbol</vt:lpstr>
      <vt:lpstr>Segoe UI Light</vt:lpstr>
      <vt:lpstr>Proxima Nova Extrabold</vt:lpstr>
      <vt:lpstr>ＭＳ Ｐゴシック</vt:lpstr>
      <vt:lpstr>Aharoni</vt:lpstr>
      <vt:lpstr>Calibri</vt:lpstr>
      <vt:lpstr>Wingdings 2</vt:lpstr>
      <vt:lpstr>Segoe UI</vt:lpstr>
      <vt:lpstr>Segoe UI Black</vt:lpstr>
      <vt:lpstr>Segoe UI Semilight</vt:lpstr>
      <vt:lpstr>Proxima Nova Rg</vt:lpstr>
      <vt:lpstr>Proxima Nova</vt:lpstr>
      <vt:lpstr>SFB_RoyLittle</vt:lpstr>
      <vt:lpstr>PowerPoint Presentation</vt:lpstr>
      <vt:lpstr>Introductions </vt:lpstr>
      <vt:lpstr>We Are the Design-Build Team</vt:lpstr>
      <vt:lpstr>LIRR Expansion Project Components</vt:lpstr>
      <vt:lpstr>Pre-Construction Activities to Date in Garden City </vt:lpstr>
      <vt:lpstr>Construction Look-Ahead: Major Activities Timeline</vt:lpstr>
      <vt:lpstr>Community Input and Issues</vt:lpstr>
      <vt:lpstr> Traffic Management and Control</vt:lpstr>
      <vt:lpstr> Grade Crossing, Station and Bridge Improvements</vt:lpstr>
      <vt:lpstr> Retaining &amp; Sound Attenuation Walls</vt:lpstr>
      <vt:lpstr> Tree and Vegetation Removal</vt:lpstr>
      <vt:lpstr> Construction Staging and Access</vt:lpstr>
      <vt:lpstr> Construction Staging and Access: Tullamore Park &amp; The Cow</vt:lpstr>
      <vt:lpstr>How to Contact 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December MTA Board Presentation</dc:title>
  <dc:creator>qwu</dc:creator>
  <cp:lastModifiedBy>Carisa Giardino</cp:lastModifiedBy>
  <cp:revision>1430</cp:revision>
  <cp:lastPrinted>2018-10-04T13:41:18Z</cp:lastPrinted>
  <dcterms:created xsi:type="dcterms:W3CDTF">2016-05-05T13:29:46Z</dcterms:created>
  <dcterms:modified xsi:type="dcterms:W3CDTF">2018-10-05T16:01:41Z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0x010100485CC01525F43E4BA47FBA4363F6AFA6</vt:lpwstr>
  </property>
</Properties>
</file>