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256" r:id="rId5"/>
    <p:sldId id="257" r:id="rId6"/>
    <p:sldId id="258" r:id="rId7"/>
    <p:sldId id="275" r:id="rId8"/>
    <p:sldId id="265" r:id="rId9"/>
    <p:sldId id="277" r:id="rId10"/>
    <p:sldId id="264" r:id="rId11"/>
    <p:sldId id="266" r:id="rId12"/>
    <p:sldId id="262" r:id="rId13"/>
    <p:sldId id="261" r:id="rId14"/>
    <p:sldId id="273" r:id="rId15"/>
    <p:sldId id="274" r:id="rId16"/>
    <p:sldId id="267" r:id="rId17"/>
    <p:sldId id="269" r:id="rId18"/>
    <p:sldId id="263" r:id="rId19"/>
    <p:sldId id="276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0F9E59-3C79-7B75-05B3-21AD2CB3FCC9}" v="316" dt="2025-11-20T03:29:24.821"/>
    <p1510:client id="{88E79D43-ED55-30A5-9084-898AB174CDBA}" v="95" dt="2025-11-18T21:56:44.976"/>
    <p1510:client id="{9DD32367-7425-2A55-38F6-95868CE491F8}" v="351" dt="2025-11-20T01:16:40.519"/>
    <p1510:client id="{B0548B71-9E66-9180-9563-DEC9DDEFC5B9}" v="218" dt="2025-11-19T02:18:56.563"/>
    <p1510:client id="{B56D6DD0-4D77-956C-146F-ABED00F369D1}" v="179" dt="2025-11-20T02:11:33.384"/>
    <p1510:client id="{FA6B2AFB-127F-BF2A-62E9-EC9701F49223}" v="32" dt="2025-11-20T01:44:23.984"/>
    <p1510:client id="{FC968AD2-3314-4280-8336-A102F5C3A6D6}" v="616" dt="2025-11-19T20:35:51.2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76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5_2">
  <dgm:title val=""/>
  <dgm:desc val=""/>
  <dgm:catLst>
    <dgm:cat type="accent5" pri="15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824E02-6765-4218-A092-5E371D6E0C6B}" type="doc">
      <dgm:prSet loTypeId="urn:microsoft.com/office/officeart/2008/layout/LinedList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D51CF53-2962-4237-A4C3-615945822E1A}">
      <dgm:prSet/>
      <dgm:spPr/>
      <dgm:t>
        <a:bodyPr/>
        <a:lstStyle/>
        <a:p>
          <a:r>
            <a:rPr lang="en-US" dirty="0"/>
            <a:t>2017–2018: Initial studies</a:t>
          </a:r>
        </a:p>
      </dgm:t>
    </dgm:pt>
    <dgm:pt modelId="{684B6F16-2E76-4DAB-8931-99FEF4B136B8}" type="parTrans" cxnId="{4D788C65-792B-4649-A7FE-103AD04063E8}">
      <dgm:prSet/>
      <dgm:spPr/>
      <dgm:t>
        <a:bodyPr/>
        <a:lstStyle/>
        <a:p>
          <a:endParaRPr lang="en-US"/>
        </a:p>
      </dgm:t>
    </dgm:pt>
    <dgm:pt modelId="{9F2CB81B-482D-45CA-AB2F-93ACF0CD2D60}" type="sibTrans" cxnId="{4D788C65-792B-4649-A7FE-103AD04063E8}">
      <dgm:prSet/>
      <dgm:spPr/>
      <dgm:t>
        <a:bodyPr/>
        <a:lstStyle/>
        <a:p>
          <a:endParaRPr lang="en-US"/>
        </a:p>
      </dgm:t>
    </dgm:pt>
    <dgm:pt modelId="{3011AC2A-7252-4569-B040-97F23A31EB16}">
      <dgm:prSet/>
      <dgm:spPr/>
      <dgm:t>
        <a:bodyPr/>
        <a:lstStyle/>
        <a:p>
          <a:r>
            <a:rPr lang="en-US" dirty="0"/>
            <a:t>2021: Full abatement and modified response</a:t>
          </a:r>
        </a:p>
      </dgm:t>
    </dgm:pt>
    <dgm:pt modelId="{37AC2346-B349-4CD2-920C-B7F32CDF75D7}" type="parTrans" cxnId="{5AA6CE18-EE9C-460E-A9A7-28AB9286F32E}">
      <dgm:prSet/>
      <dgm:spPr/>
      <dgm:t>
        <a:bodyPr/>
        <a:lstStyle/>
        <a:p>
          <a:endParaRPr lang="en-US"/>
        </a:p>
      </dgm:t>
    </dgm:pt>
    <dgm:pt modelId="{82000352-00A0-4739-B93A-17F3EE33A788}" type="sibTrans" cxnId="{5AA6CE18-EE9C-460E-A9A7-28AB9286F32E}">
      <dgm:prSet/>
      <dgm:spPr/>
      <dgm:t>
        <a:bodyPr/>
        <a:lstStyle/>
        <a:p>
          <a:endParaRPr lang="en-US"/>
        </a:p>
      </dgm:t>
    </dgm:pt>
    <dgm:pt modelId="{9956B41A-C8A5-40D9-A34A-351B4624BAD8}">
      <dgm:prSet/>
      <dgm:spPr/>
      <dgm:t>
        <a:bodyPr/>
        <a:lstStyle/>
        <a:p>
          <a:r>
            <a:rPr lang="en-US" dirty="0"/>
            <a:t>2022–2024: Multiple redesigns reviewed</a:t>
          </a:r>
        </a:p>
      </dgm:t>
    </dgm:pt>
    <dgm:pt modelId="{8D26F7CD-29F1-4986-81CE-928863A773FF}" type="parTrans" cxnId="{EBD5205A-CD24-4C30-A6EA-FCF1F4974B1E}">
      <dgm:prSet/>
      <dgm:spPr/>
      <dgm:t>
        <a:bodyPr/>
        <a:lstStyle/>
        <a:p>
          <a:endParaRPr lang="en-US"/>
        </a:p>
      </dgm:t>
    </dgm:pt>
    <dgm:pt modelId="{EB7E91B9-8723-460A-BBFB-9F69FE8EBAC9}" type="sibTrans" cxnId="{EBD5205A-CD24-4C30-A6EA-FCF1F4974B1E}">
      <dgm:prSet/>
      <dgm:spPr/>
      <dgm:t>
        <a:bodyPr/>
        <a:lstStyle/>
        <a:p>
          <a:endParaRPr lang="en-US"/>
        </a:p>
      </dgm:t>
    </dgm:pt>
    <dgm:pt modelId="{43C0E914-246A-4FC1-8D2B-C0801448165A}">
      <dgm:prSet/>
      <dgm:spPr/>
      <dgm:t>
        <a:bodyPr/>
        <a:lstStyle/>
        <a:p>
          <a:pPr rtl="0"/>
          <a:r>
            <a:rPr lang="en-US" dirty="0"/>
            <a:t>2024: </a:t>
          </a:r>
          <a:r>
            <a:rPr lang="en-US" dirty="0">
              <a:latin typeface="Calibri"/>
            </a:rPr>
            <a:t>October Workshop</a:t>
          </a:r>
          <a:r>
            <a:rPr lang="en-US" dirty="0"/>
            <a:t> with Trustees—updated </a:t>
          </a:r>
          <a:r>
            <a:rPr lang="en-US" dirty="0">
              <a:latin typeface="Calibri"/>
            </a:rPr>
            <a:t>to 3 options</a:t>
          </a:r>
          <a:endParaRPr lang="en-US" dirty="0"/>
        </a:p>
      </dgm:t>
    </dgm:pt>
    <dgm:pt modelId="{46E143A4-03F9-4BD7-ADC4-418551DC932A}" type="parTrans" cxnId="{D6C0ED27-3F8F-4020-9314-033CE416A0D7}">
      <dgm:prSet/>
      <dgm:spPr/>
      <dgm:t>
        <a:bodyPr/>
        <a:lstStyle/>
        <a:p>
          <a:endParaRPr lang="en-US"/>
        </a:p>
      </dgm:t>
    </dgm:pt>
    <dgm:pt modelId="{B00DCC95-9F6C-4748-B2E3-04F74D0C68FC}" type="sibTrans" cxnId="{D6C0ED27-3F8F-4020-9314-033CE416A0D7}">
      <dgm:prSet/>
      <dgm:spPr/>
      <dgm:t>
        <a:bodyPr/>
        <a:lstStyle/>
        <a:p>
          <a:endParaRPr lang="en-US"/>
        </a:p>
      </dgm:t>
    </dgm:pt>
    <dgm:pt modelId="{07B1B3FD-B383-4A51-9B2F-AB089099427C}">
      <dgm:prSet/>
      <dgm:spPr/>
      <dgm:t>
        <a:bodyPr/>
        <a:lstStyle/>
        <a:p>
          <a:r>
            <a:rPr lang="en-US" dirty="0"/>
            <a:t>Nearly a decade without a final decision</a:t>
          </a:r>
        </a:p>
      </dgm:t>
    </dgm:pt>
    <dgm:pt modelId="{7C7A212E-A335-4F62-9ED8-A7438B10480B}" type="parTrans" cxnId="{552D9B93-D7A9-4196-936A-5D89821BA986}">
      <dgm:prSet/>
      <dgm:spPr/>
      <dgm:t>
        <a:bodyPr/>
        <a:lstStyle/>
        <a:p>
          <a:endParaRPr lang="en-US"/>
        </a:p>
      </dgm:t>
    </dgm:pt>
    <dgm:pt modelId="{32116E7A-866C-4378-BB14-2FAA4520172D}" type="sibTrans" cxnId="{552D9B93-D7A9-4196-936A-5D89821BA986}">
      <dgm:prSet/>
      <dgm:spPr/>
      <dgm:t>
        <a:bodyPr/>
        <a:lstStyle/>
        <a:p>
          <a:endParaRPr lang="en-US"/>
        </a:p>
      </dgm:t>
    </dgm:pt>
    <dgm:pt modelId="{3DF24507-308C-4997-86F1-78217D93ACB9}" type="pres">
      <dgm:prSet presAssocID="{33824E02-6765-4218-A092-5E371D6E0C6B}" presName="vert0" presStyleCnt="0">
        <dgm:presLayoutVars>
          <dgm:dir/>
          <dgm:animOne val="branch"/>
          <dgm:animLvl val="lvl"/>
        </dgm:presLayoutVars>
      </dgm:prSet>
      <dgm:spPr/>
    </dgm:pt>
    <dgm:pt modelId="{FC2C6A47-D96E-46E8-A54E-4B65D89BBB57}" type="pres">
      <dgm:prSet presAssocID="{0D51CF53-2962-4237-A4C3-615945822E1A}" presName="thickLine" presStyleLbl="alignNode1" presStyleIdx="0" presStyleCnt="5"/>
      <dgm:spPr/>
    </dgm:pt>
    <dgm:pt modelId="{F0BE1769-7BE5-4701-9D40-82BF49217570}" type="pres">
      <dgm:prSet presAssocID="{0D51CF53-2962-4237-A4C3-615945822E1A}" presName="horz1" presStyleCnt="0"/>
      <dgm:spPr/>
    </dgm:pt>
    <dgm:pt modelId="{DF0F392C-25C1-431B-8569-46447E710CCA}" type="pres">
      <dgm:prSet presAssocID="{0D51CF53-2962-4237-A4C3-615945822E1A}" presName="tx1" presStyleLbl="revTx" presStyleIdx="0" presStyleCnt="5"/>
      <dgm:spPr/>
    </dgm:pt>
    <dgm:pt modelId="{4009FDCA-DBE0-400E-B7BF-2FC1259F6B14}" type="pres">
      <dgm:prSet presAssocID="{0D51CF53-2962-4237-A4C3-615945822E1A}" presName="vert1" presStyleCnt="0"/>
      <dgm:spPr/>
    </dgm:pt>
    <dgm:pt modelId="{9F922A66-5D8D-4957-91E2-9555F157104C}" type="pres">
      <dgm:prSet presAssocID="{3011AC2A-7252-4569-B040-97F23A31EB16}" presName="thickLine" presStyleLbl="alignNode1" presStyleIdx="1" presStyleCnt="5"/>
      <dgm:spPr/>
    </dgm:pt>
    <dgm:pt modelId="{289ED635-BAA0-43F4-9C30-E5C8FA81A5BF}" type="pres">
      <dgm:prSet presAssocID="{3011AC2A-7252-4569-B040-97F23A31EB16}" presName="horz1" presStyleCnt="0"/>
      <dgm:spPr/>
    </dgm:pt>
    <dgm:pt modelId="{EA8F3AC8-D9AD-4B46-8AAA-559696428171}" type="pres">
      <dgm:prSet presAssocID="{3011AC2A-7252-4569-B040-97F23A31EB16}" presName="tx1" presStyleLbl="revTx" presStyleIdx="1" presStyleCnt="5"/>
      <dgm:spPr/>
    </dgm:pt>
    <dgm:pt modelId="{B6AC80A5-F443-4F6D-815B-372A73CACB7E}" type="pres">
      <dgm:prSet presAssocID="{3011AC2A-7252-4569-B040-97F23A31EB16}" presName="vert1" presStyleCnt="0"/>
      <dgm:spPr/>
    </dgm:pt>
    <dgm:pt modelId="{6A10B3C0-0FC5-44C7-98A8-D8BA5B5B5A1C}" type="pres">
      <dgm:prSet presAssocID="{9956B41A-C8A5-40D9-A34A-351B4624BAD8}" presName="thickLine" presStyleLbl="alignNode1" presStyleIdx="2" presStyleCnt="5"/>
      <dgm:spPr/>
    </dgm:pt>
    <dgm:pt modelId="{46C50588-D1CA-4505-88BD-2AA21609CFD9}" type="pres">
      <dgm:prSet presAssocID="{9956B41A-C8A5-40D9-A34A-351B4624BAD8}" presName="horz1" presStyleCnt="0"/>
      <dgm:spPr/>
    </dgm:pt>
    <dgm:pt modelId="{AE82F22F-4C48-478D-BF8C-6BBFCB699142}" type="pres">
      <dgm:prSet presAssocID="{9956B41A-C8A5-40D9-A34A-351B4624BAD8}" presName="tx1" presStyleLbl="revTx" presStyleIdx="2" presStyleCnt="5"/>
      <dgm:spPr/>
    </dgm:pt>
    <dgm:pt modelId="{575FFF07-5845-4C26-85CA-3092B69736B7}" type="pres">
      <dgm:prSet presAssocID="{9956B41A-C8A5-40D9-A34A-351B4624BAD8}" presName="vert1" presStyleCnt="0"/>
      <dgm:spPr/>
    </dgm:pt>
    <dgm:pt modelId="{829BFBE8-08BF-4846-A211-2FD29EDA0721}" type="pres">
      <dgm:prSet presAssocID="{43C0E914-246A-4FC1-8D2B-C0801448165A}" presName="thickLine" presStyleLbl="alignNode1" presStyleIdx="3" presStyleCnt="5"/>
      <dgm:spPr/>
    </dgm:pt>
    <dgm:pt modelId="{052D1786-C1EA-4136-87EB-3C316746C25F}" type="pres">
      <dgm:prSet presAssocID="{43C0E914-246A-4FC1-8D2B-C0801448165A}" presName="horz1" presStyleCnt="0"/>
      <dgm:spPr/>
    </dgm:pt>
    <dgm:pt modelId="{E5444DC5-6CEF-44B0-AD92-20B342AFF3FB}" type="pres">
      <dgm:prSet presAssocID="{43C0E914-246A-4FC1-8D2B-C0801448165A}" presName="tx1" presStyleLbl="revTx" presStyleIdx="3" presStyleCnt="5"/>
      <dgm:spPr/>
    </dgm:pt>
    <dgm:pt modelId="{A3B25339-1193-47ED-80CC-D3E0410AF016}" type="pres">
      <dgm:prSet presAssocID="{43C0E914-246A-4FC1-8D2B-C0801448165A}" presName="vert1" presStyleCnt="0"/>
      <dgm:spPr/>
    </dgm:pt>
    <dgm:pt modelId="{D956FC28-068D-43BC-9A97-B2AB3B9296F4}" type="pres">
      <dgm:prSet presAssocID="{07B1B3FD-B383-4A51-9B2F-AB089099427C}" presName="thickLine" presStyleLbl="alignNode1" presStyleIdx="4" presStyleCnt="5"/>
      <dgm:spPr/>
    </dgm:pt>
    <dgm:pt modelId="{CA726DBF-F4E7-41D0-88A4-95E0544D3230}" type="pres">
      <dgm:prSet presAssocID="{07B1B3FD-B383-4A51-9B2F-AB089099427C}" presName="horz1" presStyleCnt="0"/>
      <dgm:spPr/>
    </dgm:pt>
    <dgm:pt modelId="{59B666F1-A8C6-4467-AF5A-152359D8E413}" type="pres">
      <dgm:prSet presAssocID="{07B1B3FD-B383-4A51-9B2F-AB089099427C}" presName="tx1" presStyleLbl="revTx" presStyleIdx="4" presStyleCnt="5"/>
      <dgm:spPr/>
    </dgm:pt>
    <dgm:pt modelId="{213780FE-F7AC-446F-8E77-8E17CC5CDE2C}" type="pres">
      <dgm:prSet presAssocID="{07B1B3FD-B383-4A51-9B2F-AB089099427C}" presName="vert1" presStyleCnt="0"/>
      <dgm:spPr/>
    </dgm:pt>
  </dgm:ptLst>
  <dgm:cxnLst>
    <dgm:cxn modelId="{5AA6CE18-EE9C-460E-A9A7-28AB9286F32E}" srcId="{33824E02-6765-4218-A092-5E371D6E0C6B}" destId="{3011AC2A-7252-4569-B040-97F23A31EB16}" srcOrd="1" destOrd="0" parTransId="{37AC2346-B349-4CD2-920C-B7F32CDF75D7}" sibTransId="{82000352-00A0-4739-B93A-17F3EE33A788}"/>
    <dgm:cxn modelId="{D02DAC1B-117A-4A1E-A321-0A360FD45C4D}" type="presOf" srcId="{07B1B3FD-B383-4A51-9B2F-AB089099427C}" destId="{59B666F1-A8C6-4467-AF5A-152359D8E413}" srcOrd="0" destOrd="0" presId="urn:microsoft.com/office/officeart/2008/layout/LinedList"/>
    <dgm:cxn modelId="{D6C0ED27-3F8F-4020-9314-033CE416A0D7}" srcId="{33824E02-6765-4218-A092-5E371D6E0C6B}" destId="{43C0E914-246A-4FC1-8D2B-C0801448165A}" srcOrd="3" destOrd="0" parTransId="{46E143A4-03F9-4BD7-ADC4-418551DC932A}" sibTransId="{B00DCC95-9F6C-4748-B2E3-04F74D0C68FC}"/>
    <dgm:cxn modelId="{4D788C65-792B-4649-A7FE-103AD04063E8}" srcId="{33824E02-6765-4218-A092-5E371D6E0C6B}" destId="{0D51CF53-2962-4237-A4C3-615945822E1A}" srcOrd="0" destOrd="0" parTransId="{684B6F16-2E76-4DAB-8931-99FEF4B136B8}" sibTransId="{9F2CB81B-482D-45CA-AB2F-93ACF0CD2D60}"/>
    <dgm:cxn modelId="{EBD5205A-CD24-4C30-A6EA-FCF1F4974B1E}" srcId="{33824E02-6765-4218-A092-5E371D6E0C6B}" destId="{9956B41A-C8A5-40D9-A34A-351B4624BAD8}" srcOrd="2" destOrd="0" parTransId="{8D26F7CD-29F1-4986-81CE-928863A773FF}" sibTransId="{EB7E91B9-8723-460A-BBFB-9F69FE8EBAC9}"/>
    <dgm:cxn modelId="{552D9B93-D7A9-4196-936A-5D89821BA986}" srcId="{33824E02-6765-4218-A092-5E371D6E0C6B}" destId="{07B1B3FD-B383-4A51-9B2F-AB089099427C}" srcOrd="4" destOrd="0" parTransId="{7C7A212E-A335-4F62-9ED8-A7438B10480B}" sibTransId="{32116E7A-866C-4378-BB14-2FAA4520172D}"/>
    <dgm:cxn modelId="{2DA1C59C-1C09-4682-91D9-589F614D90E4}" type="presOf" srcId="{9956B41A-C8A5-40D9-A34A-351B4624BAD8}" destId="{AE82F22F-4C48-478D-BF8C-6BBFCB699142}" srcOrd="0" destOrd="0" presId="urn:microsoft.com/office/officeart/2008/layout/LinedList"/>
    <dgm:cxn modelId="{09D6F1A8-FFCE-4DB1-8A5E-9A0E78F70AA7}" type="presOf" srcId="{43C0E914-246A-4FC1-8D2B-C0801448165A}" destId="{E5444DC5-6CEF-44B0-AD92-20B342AFF3FB}" srcOrd="0" destOrd="0" presId="urn:microsoft.com/office/officeart/2008/layout/LinedList"/>
    <dgm:cxn modelId="{4B363DC3-E300-4A38-B9E8-5685279294DD}" type="presOf" srcId="{3011AC2A-7252-4569-B040-97F23A31EB16}" destId="{EA8F3AC8-D9AD-4B46-8AAA-559696428171}" srcOrd="0" destOrd="0" presId="urn:microsoft.com/office/officeart/2008/layout/LinedList"/>
    <dgm:cxn modelId="{4FE3CDCD-193D-416F-992D-2EAF15012FB1}" type="presOf" srcId="{0D51CF53-2962-4237-A4C3-615945822E1A}" destId="{DF0F392C-25C1-431B-8569-46447E710CCA}" srcOrd="0" destOrd="0" presId="urn:microsoft.com/office/officeart/2008/layout/LinedList"/>
    <dgm:cxn modelId="{F96E63FF-0F31-459F-9644-A100775AE7A3}" type="presOf" srcId="{33824E02-6765-4218-A092-5E371D6E0C6B}" destId="{3DF24507-308C-4997-86F1-78217D93ACB9}" srcOrd="0" destOrd="0" presId="urn:microsoft.com/office/officeart/2008/layout/LinedList"/>
    <dgm:cxn modelId="{DC02CD19-6B41-43BF-826C-E6A57CD31C1B}" type="presParOf" srcId="{3DF24507-308C-4997-86F1-78217D93ACB9}" destId="{FC2C6A47-D96E-46E8-A54E-4B65D89BBB57}" srcOrd="0" destOrd="0" presId="urn:microsoft.com/office/officeart/2008/layout/LinedList"/>
    <dgm:cxn modelId="{1C45FFD6-5E86-40AE-8582-18C898AA4D0E}" type="presParOf" srcId="{3DF24507-308C-4997-86F1-78217D93ACB9}" destId="{F0BE1769-7BE5-4701-9D40-82BF49217570}" srcOrd="1" destOrd="0" presId="urn:microsoft.com/office/officeart/2008/layout/LinedList"/>
    <dgm:cxn modelId="{DD4EC6B1-564B-4B53-B13A-5FA2987B5631}" type="presParOf" srcId="{F0BE1769-7BE5-4701-9D40-82BF49217570}" destId="{DF0F392C-25C1-431B-8569-46447E710CCA}" srcOrd="0" destOrd="0" presId="urn:microsoft.com/office/officeart/2008/layout/LinedList"/>
    <dgm:cxn modelId="{60650C85-F2FA-4F4D-A904-10AE220EFB2C}" type="presParOf" srcId="{F0BE1769-7BE5-4701-9D40-82BF49217570}" destId="{4009FDCA-DBE0-400E-B7BF-2FC1259F6B14}" srcOrd="1" destOrd="0" presId="urn:microsoft.com/office/officeart/2008/layout/LinedList"/>
    <dgm:cxn modelId="{91249481-228A-419E-B7DE-334DF1491AC7}" type="presParOf" srcId="{3DF24507-308C-4997-86F1-78217D93ACB9}" destId="{9F922A66-5D8D-4957-91E2-9555F157104C}" srcOrd="2" destOrd="0" presId="urn:microsoft.com/office/officeart/2008/layout/LinedList"/>
    <dgm:cxn modelId="{74C97798-1810-4CBE-B007-1E2E657AA5F4}" type="presParOf" srcId="{3DF24507-308C-4997-86F1-78217D93ACB9}" destId="{289ED635-BAA0-43F4-9C30-E5C8FA81A5BF}" srcOrd="3" destOrd="0" presId="urn:microsoft.com/office/officeart/2008/layout/LinedList"/>
    <dgm:cxn modelId="{8FF48162-DA54-4DFB-AFED-90ECA1AE4487}" type="presParOf" srcId="{289ED635-BAA0-43F4-9C30-E5C8FA81A5BF}" destId="{EA8F3AC8-D9AD-4B46-8AAA-559696428171}" srcOrd="0" destOrd="0" presId="urn:microsoft.com/office/officeart/2008/layout/LinedList"/>
    <dgm:cxn modelId="{82FECD3F-4573-4388-AFCB-E9876FDF6A94}" type="presParOf" srcId="{289ED635-BAA0-43F4-9C30-E5C8FA81A5BF}" destId="{B6AC80A5-F443-4F6D-815B-372A73CACB7E}" srcOrd="1" destOrd="0" presId="urn:microsoft.com/office/officeart/2008/layout/LinedList"/>
    <dgm:cxn modelId="{2C76A466-52D2-40B2-BC05-DEB8CEFB9023}" type="presParOf" srcId="{3DF24507-308C-4997-86F1-78217D93ACB9}" destId="{6A10B3C0-0FC5-44C7-98A8-D8BA5B5B5A1C}" srcOrd="4" destOrd="0" presId="urn:microsoft.com/office/officeart/2008/layout/LinedList"/>
    <dgm:cxn modelId="{F5107DA3-3DD1-4414-8D3B-0AC13D4C6146}" type="presParOf" srcId="{3DF24507-308C-4997-86F1-78217D93ACB9}" destId="{46C50588-D1CA-4505-88BD-2AA21609CFD9}" srcOrd="5" destOrd="0" presId="urn:microsoft.com/office/officeart/2008/layout/LinedList"/>
    <dgm:cxn modelId="{1B510E28-199F-4F5A-9EB2-7092E34AD719}" type="presParOf" srcId="{46C50588-D1CA-4505-88BD-2AA21609CFD9}" destId="{AE82F22F-4C48-478D-BF8C-6BBFCB699142}" srcOrd="0" destOrd="0" presId="urn:microsoft.com/office/officeart/2008/layout/LinedList"/>
    <dgm:cxn modelId="{C20DC870-7086-464B-BA82-1500F7C3A11F}" type="presParOf" srcId="{46C50588-D1CA-4505-88BD-2AA21609CFD9}" destId="{575FFF07-5845-4C26-85CA-3092B69736B7}" srcOrd="1" destOrd="0" presId="urn:microsoft.com/office/officeart/2008/layout/LinedList"/>
    <dgm:cxn modelId="{92D121BA-D7E9-4935-82E6-32CF5E016516}" type="presParOf" srcId="{3DF24507-308C-4997-86F1-78217D93ACB9}" destId="{829BFBE8-08BF-4846-A211-2FD29EDA0721}" srcOrd="6" destOrd="0" presId="urn:microsoft.com/office/officeart/2008/layout/LinedList"/>
    <dgm:cxn modelId="{1D72653A-B67D-46D7-A9AF-F60D97FC08F0}" type="presParOf" srcId="{3DF24507-308C-4997-86F1-78217D93ACB9}" destId="{052D1786-C1EA-4136-87EB-3C316746C25F}" srcOrd="7" destOrd="0" presId="urn:microsoft.com/office/officeart/2008/layout/LinedList"/>
    <dgm:cxn modelId="{75F7EDD3-AC3D-4FD9-A29E-CA09A8E9C579}" type="presParOf" srcId="{052D1786-C1EA-4136-87EB-3C316746C25F}" destId="{E5444DC5-6CEF-44B0-AD92-20B342AFF3FB}" srcOrd="0" destOrd="0" presId="urn:microsoft.com/office/officeart/2008/layout/LinedList"/>
    <dgm:cxn modelId="{7A4C5324-98F8-46B3-B5AD-D85F6B2E68AA}" type="presParOf" srcId="{052D1786-C1EA-4136-87EB-3C316746C25F}" destId="{A3B25339-1193-47ED-80CC-D3E0410AF016}" srcOrd="1" destOrd="0" presId="urn:microsoft.com/office/officeart/2008/layout/LinedList"/>
    <dgm:cxn modelId="{FEFE9B3B-EA8B-4930-A96D-2EB59A47CA2A}" type="presParOf" srcId="{3DF24507-308C-4997-86F1-78217D93ACB9}" destId="{D956FC28-068D-43BC-9A97-B2AB3B9296F4}" srcOrd="8" destOrd="0" presId="urn:microsoft.com/office/officeart/2008/layout/LinedList"/>
    <dgm:cxn modelId="{BBA3F6EC-3FC7-4FDB-886D-8423E612FCA3}" type="presParOf" srcId="{3DF24507-308C-4997-86F1-78217D93ACB9}" destId="{CA726DBF-F4E7-41D0-88A4-95E0544D3230}" srcOrd="9" destOrd="0" presId="urn:microsoft.com/office/officeart/2008/layout/LinedList"/>
    <dgm:cxn modelId="{1A2CE742-D4D2-4374-A478-7CC0399D0E77}" type="presParOf" srcId="{CA726DBF-F4E7-41D0-88A4-95E0544D3230}" destId="{59B666F1-A8C6-4467-AF5A-152359D8E413}" srcOrd="0" destOrd="0" presId="urn:microsoft.com/office/officeart/2008/layout/LinedList"/>
    <dgm:cxn modelId="{532E0AE7-FE23-489A-AD4C-3FB6930A54F4}" type="presParOf" srcId="{CA726DBF-F4E7-41D0-88A4-95E0544D3230}" destId="{213780FE-F7AC-446F-8E77-8E17CC5CDE2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51CE39-402B-4829-A88C-32461B71A823}" type="doc">
      <dgm:prSet loTypeId="urn:microsoft.com/office/officeart/2008/layout/LinedList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A96EE61-38F2-4D9E-9ACE-4FC02729759E}">
      <dgm:prSet/>
      <dgm:spPr/>
      <dgm:t>
        <a:bodyPr/>
        <a:lstStyle/>
        <a:p>
          <a:r>
            <a:rPr lang="en-US" dirty="0">
              <a:latin typeface="Calibri"/>
              <a:ea typeface="Calibri"/>
              <a:cs typeface="Calibri"/>
            </a:rPr>
            <a:t>Furthest west station covering our 5 mile village</a:t>
          </a:r>
        </a:p>
      </dgm:t>
    </dgm:pt>
    <dgm:pt modelId="{16FC944F-5270-449E-83A1-6F8D86175BC8}" type="parTrans" cxnId="{CA96C61E-3626-4057-9DD8-C38BD2C5B631}">
      <dgm:prSet/>
      <dgm:spPr/>
      <dgm:t>
        <a:bodyPr/>
        <a:lstStyle/>
        <a:p>
          <a:endParaRPr lang="en-US"/>
        </a:p>
      </dgm:t>
    </dgm:pt>
    <dgm:pt modelId="{A7503D9D-1036-48BD-B2A2-0772E7778EFA}" type="sibTrans" cxnId="{CA96C61E-3626-4057-9DD8-C38BD2C5B631}">
      <dgm:prSet/>
      <dgm:spPr/>
      <dgm:t>
        <a:bodyPr/>
        <a:lstStyle/>
        <a:p>
          <a:endParaRPr lang="en-US"/>
        </a:p>
      </dgm:t>
    </dgm:pt>
    <dgm:pt modelId="{BC7803B7-5D38-4A39-B3AC-445DC9BA72D7}">
      <dgm:prSet/>
      <dgm:spPr/>
      <dgm:t>
        <a:bodyPr/>
        <a:lstStyle/>
        <a:p>
          <a:r>
            <a:rPr lang="en-US" dirty="0">
              <a:latin typeface="Calibri"/>
              <a:ea typeface="Calibri"/>
              <a:cs typeface="Calibri"/>
            </a:rPr>
            <a:t>Response only since 2021 due to abatement*</a:t>
          </a:r>
        </a:p>
      </dgm:t>
    </dgm:pt>
    <dgm:pt modelId="{3A4D49F7-29C6-4A27-B05B-03143F0AC122}" type="parTrans" cxnId="{AAE5B42D-CA1F-477D-B826-02E1DCD01CC1}">
      <dgm:prSet/>
      <dgm:spPr/>
      <dgm:t>
        <a:bodyPr/>
        <a:lstStyle/>
        <a:p>
          <a:endParaRPr lang="en-US"/>
        </a:p>
      </dgm:t>
    </dgm:pt>
    <dgm:pt modelId="{81182729-5BDE-4D4E-AD29-D5FAF6D91D28}" type="sibTrans" cxnId="{AAE5B42D-CA1F-477D-B826-02E1DCD01CC1}">
      <dgm:prSet/>
      <dgm:spPr/>
      <dgm:t>
        <a:bodyPr/>
        <a:lstStyle/>
        <a:p>
          <a:endParaRPr lang="en-US"/>
        </a:p>
      </dgm:t>
    </dgm:pt>
    <dgm:pt modelId="{CF5A14C5-9458-4CB1-9413-76FA0583A8EB}">
      <dgm:prSet/>
      <dgm:spPr/>
      <dgm:t>
        <a:bodyPr/>
        <a:lstStyle/>
        <a:p>
          <a:r>
            <a:rPr lang="en-US">
              <a:latin typeface="Calibri"/>
              <a:ea typeface="Calibri"/>
              <a:cs typeface="Calibri"/>
            </a:rPr>
            <a:t>Critical for Nassau Blvd, schools, and west district</a:t>
          </a:r>
        </a:p>
      </dgm:t>
    </dgm:pt>
    <dgm:pt modelId="{C43A1F76-9225-4AC2-A537-7F1FA5EDC5D1}" type="parTrans" cxnId="{E6E72385-60AA-422A-B657-F30459163BC7}">
      <dgm:prSet/>
      <dgm:spPr/>
      <dgm:t>
        <a:bodyPr/>
        <a:lstStyle/>
        <a:p>
          <a:endParaRPr lang="en-US"/>
        </a:p>
      </dgm:t>
    </dgm:pt>
    <dgm:pt modelId="{912641A1-2C68-483F-9775-8EDC317B6D26}" type="sibTrans" cxnId="{E6E72385-60AA-422A-B657-F30459163BC7}">
      <dgm:prSet/>
      <dgm:spPr/>
      <dgm:t>
        <a:bodyPr/>
        <a:lstStyle/>
        <a:p>
          <a:endParaRPr lang="en-US"/>
        </a:p>
      </dgm:t>
    </dgm:pt>
    <dgm:pt modelId="{3FFC9A64-8798-434B-923B-6F714A328A36}">
      <dgm:prSet/>
      <dgm:spPr/>
      <dgm:t>
        <a:bodyPr/>
        <a:lstStyle/>
        <a:p>
          <a:r>
            <a:rPr lang="en-US" dirty="0">
              <a:latin typeface="Calibri"/>
              <a:ea typeface="Calibri"/>
              <a:cs typeface="Calibri"/>
            </a:rPr>
            <a:t>Increased response time without it</a:t>
          </a:r>
        </a:p>
      </dgm:t>
    </dgm:pt>
    <dgm:pt modelId="{C710AB16-ABA1-49EA-9D7B-5052D1F9A7C6}" type="parTrans" cxnId="{1380C06B-0925-4BB2-A5C2-D2D22AD72E28}">
      <dgm:prSet/>
      <dgm:spPr/>
      <dgm:t>
        <a:bodyPr/>
        <a:lstStyle/>
        <a:p>
          <a:endParaRPr lang="en-US"/>
        </a:p>
      </dgm:t>
    </dgm:pt>
    <dgm:pt modelId="{BEB270A4-E28E-41F0-80CE-C62DEC9CDCFD}" type="sibTrans" cxnId="{1380C06B-0925-4BB2-A5C2-D2D22AD72E28}">
      <dgm:prSet/>
      <dgm:spPr/>
      <dgm:t>
        <a:bodyPr/>
        <a:lstStyle/>
        <a:p>
          <a:endParaRPr lang="en-US"/>
        </a:p>
      </dgm:t>
    </dgm:pt>
    <dgm:pt modelId="{02A86DED-FC0E-4910-811A-61480FC8B2BE}">
      <dgm:prSet/>
      <dgm:spPr/>
      <dgm:t>
        <a:bodyPr/>
        <a:lstStyle/>
        <a:p>
          <a:r>
            <a:rPr lang="en-US" b="0" dirty="0">
              <a:latin typeface="Franklin Gothic Demi Cond" panose="020B0706030402020204"/>
            </a:rPr>
            <a:t>Enables </a:t>
          </a:r>
          <a:r>
            <a:rPr lang="en-US" b="0">
              <a:latin typeface="Franklin Gothic Demi Cond" panose="020B0706030402020204"/>
            </a:rPr>
            <a:t>a rapid response </a:t>
          </a:r>
          <a:r>
            <a:rPr lang="en-US" b="0" dirty="0">
              <a:latin typeface="Franklin Gothic Demi Cond" panose="020B0706030402020204"/>
            </a:rPr>
            <a:t>to West-End emergencies</a:t>
          </a:r>
        </a:p>
      </dgm:t>
    </dgm:pt>
    <dgm:pt modelId="{5F72B689-43BA-48FF-B18C-061959834E37}" type="sibTrans" cxnId="{A5299967-F298-492B-88F0-26E0ADD8E86D}">
      <dgm:prSet/>
      <dgm:spPr/>
      <dgm:t>
        <a:bodyPr/>
        <a:lstStyle/>
        <a:p>
          <a:endParaRPr lang="en-US"/>
        </a:p>
      </dgm:t>
    </dgm:pt>
    <dgm:pt modelId="{087B7887-4DC2-4176-8BCE-59ECB24D0A50}" type="parTrans" cxnId="{A5299967-F298-492B-88F0-26E0ADD8E86D}">
      <dgm:prSet/>
      <dgm:spPr/>
      <dgm:t>
        <a:bodyPr/>
        <a:lstStyle/>
        <a:p>
          <a:endParaRPr lang="en-US"/>
        </a:p>
      </dgm:t>
    </dgm:pt>
    <dgm:pt modelId="{63D86D69-793D-45F5-8301-27CB7AA947B5}" type="pres">
      <dgm:prSet presAssocID="{2B51CE39-402B-4829-A88C-32461B71A823}" presName="vert0" presStyleCnt="0">
        <dgm:presLayoutVars>
          <dgm:dir/>
          <dgm:animOne val="branch"/>
          <dgm:animLvl val="lvl"/>
        </dgm:presLayoutVars>
      </dgm:prSet>
      <dgm:spPr/>
    </dgm:pt>
    <dgm:pt modelId="{2403A28E-7A8F-4108-B0F8-4323E5CEDB18}" type="pres">
      <dgm:prSet presAssocID="{0A96EE61-38F2-4D9E-9ACE-4FC02729759E}" presName="thickLine" presStyleLbl="alignNode1" presStyleIdx="0" presStyleCnt="5"/>
      <dgm:spPr/>
    </dgm:pt>
    <dgm:pt modelId="{B63A6BAA-5900-4115-8C84-8EBA4380DFA3}" type="pres">
      <dgm:prSet presAssocID="{0A96EE61-38F2-4D9E-9ACE-4FC02729759E}" presName="horz1" presStyleCnt="0"/>
      <dgm:spPr/>
    </dgm:pt>
    <dgm:pt modelId="{DA8843B5-25DE-45BE-B9A3-14D0BE088AD5}" type="pres">
      <dgm:prSet presAssocID="{0A96EE61-38F2-4D9E-9ACE-4FC02729759E}" presName="tx1" presStyleLbl="revTx" presStyleIdx="0" presStyleCnt="5"/>
      <dgm:spPr/>
    </dgm:pt>
    <dgm:pt modelId="{CEE026B0-5F3D-42FF-AF4C-913C25ACDD2B}" type="pres">
      <dgm:prSet presAssocID="{0A96EE61-38F2-4D9E-9ACE-4FC02729759E}" presName="vert1" presStyleCnt="0"/>
      <dgm:spPr/>
    </dgm:pt>
    <dgm:pt modelId="{6837B34E-245D-4854-915A-1006F668B322}" type="pres">
      <dgm:prSet presAssocID="{02A86DED-FC0E-4910-811A-61480FC8B2BE}" presName="thickLine" presStyleLbl="alignNode1" presStyleIdx="1" presStyleCnt="5"/>
      <dgm:spPr/>
    </dgm:pt>
    <dgm:pt modelId="{7C7D84BB-D7E9-4007-977C-24E5FE11B8C1}" type="pres">
      <dgm:prSet presAssocID="{02A86DED-FC0E-4910-811A-61480FC8B2BE}" presName="horz1" presStyleCnt="0"/>
      <dgm:spPr/>
    </dgm:pt>
    <dgm:pt modelId="{44C24C34-976E-47E7-BA85-ABFF6D8574E2}" type="pres">
      <dgm:prSet presAssocID="{02A86DED-FC0E-4910-811A-61480FC8B2BE}" presName="tx1" presStyleLbl="revTx" presStyleIdx="1" presStyleCnt="5"/>
      <dgm:spPr/>
    </dgm:pt>
    <dgm:pt modelId="{82B7BB2B-7478-48CB-9E16-B2448293D5A4}" type="pres">
      <dgm:prSet presAssocID="{02A86DED-FC0E-4910-811A-61480FC8B2BE}" presName="vert1" presStyleCnt="0"/>
      <dgm:spPr/>
    </dgm:pt>
    <dgm:pt modelId="{DC339D8C-77C1-4829-9D7B-89A441F770AE}" type="pres">
      <dgm:prSet presAssocID="{BC7803B7-5D38-4A39-B3AC-445DC9BA72D7}" presName="thickLine" presStyleLbl="alignNode1" presStyleIdx="2" presStyleCnt="5"/>
      <dgm:spPr/>
    </dgm:pt>
    <dgm:pt modelId="{96FF5BC5-9021-4354-947B-7120F4D4BB09}" type="pres">
      <dgm:prSet presAssocID="{BC7803B7-5D38-4A39-B3AC-445DC9BA72D7}" presName="horz1" presStyleCnt="0"/>
      <dgm:spPr/>
    </dgm:pt>
    <dgm:pt modelId="{EDEB93A1-8F21-4347-BE99-073C1E5B7531}" type="pres">
      <dgm:prSet presAssocID="{BC7803B7-5D38-4A39-B3AC-445DC9BA72D7}" presName="tx1" presStyleLbl="revTx" presStyleIdx="2" presStyleCnt="5"/>
      <dgm:spPr/>
    </dgm:pt>
    <dgm:pt modelId="{9DE2324A-FC55-44DD-922B-545379029FF9}" type="pres">
      <dgm:prSet presAssocID="{BC7803B7-5D38-4A39-B3AC-445DC9BA72D7}" presName="vert1" presStyleCnt="0"/>
      <dgm:spPr/>
    </dgm:pt>
    <dgm:pt modelId="{E236A24B-7C71-4C3D-8B3C-90C05345CE86}" type="pres">
      <dgm:prSet presAssocID="{CF5A14C5-9458-4CB1-9413-76FA0583A8EB}" presName="thickLine" presStyleLbl="alignNode1" presStyleIdx="3" presStyleCnt="5"/>
      <dgm:spPr/>
    </dgm:pt>
    <dgm:pt modelId="{E5C8D120-580E-4897-9D39-B68C36AD69DD}" type="pres">
      <dgm:prSet presAssocID="{CF5A14C5-9458-4CB1-9413-76FA0583A8EB}" presName="horz1" presStyleCnt="0"/>
      <dgm:spPr/>
    </dgm:pt>
    <dgm:pt modelId="{B4F72E35-7FB2-44D4-B418-9E930B4F33B4}" type="pres">
      <dgm:prSet presAssocID="{CF5A14C5-9458-4CB1-9413-76FA0583A8EB}" presName="tx1" presStyleLbl="revTx" presStyleIdx="3" presStyleCnt="5"/>
      <dgm:spPr/>
    </dgm:pt>
    <dgm:pt modelId="{3F12FE7C-133B-4C92-8E04-221D4212CC39}" type="pres">
      <dgm:prSet presAssocID="{CF5A14C5-9458-4CB1-9413-76FA0583A8EB}" presName="vert1" presStyleCnt="0"/>
      <dgm:spPr/>
    </dgm:pt>
    <dgm:pt modelId="{D028379F-8319-475C-A00F-80FF56CAEF8E}" type="pres">
      <dgm:prSet presAssocID="{3FFC9A64-8798-434B-923B-6F714A328A36}" presName="thickLine" presStyleLbl="alignNode1" presStyleIdx="4" presStyleCnt="5"/>
      <dgm:spPr/>
    </dgm:pt>
    <dgm:pt modelId="{E244CADE-C93A-4712-9E21-67A41CEFE143}" type="pres">
      <dgm:prSet presAssocID="{3FFC9A64-8798-434B-923B-6F714A328A36}" presName="horz1" presStyleCnt="0"/>
      <dgm:spPr/>
    </dgm:pt>
    <dgm:pt modelId="{18966496-AA2F-4924-9832-8012096EA40F}" type="pres">
      <dgm:prSet presAssocID="{3FFC9A64-8798-434B-923B-6F714A328A36}" presName="tx1" presStyleLbl="revTx" presStyleIdx="4" presStyleCnt="5"/>
      <dgm:spPr/>
    </dgm:pt>
    <dgm:pt modelId="{DFAE3824-9C1F-480C-A8E8-2DE084BBDAC0}" type="pres">
      <dgm:prSet presAssocID="{3FFC9A64-8798-434B-923B-6F714A328A36}" presName="vert1" presStyleCnt="0"/>
      <dgm:spPr/>
    </dgm:pt>
  </dgm:ptLst>
  <dgm:cxnLst>
    <dgm:cxn modelId="{A067260B-403C-4CFC-A799-AB9EB87171A9}" type="presOf" srcId="{2B51CE39-402B-4829-A88C-32461B71A823}" destId="{63D86D69-793D-45F5-8301-27CB7AA947B5}" srcOrd="0" destOrd="0" presId="urn:microsoft.com/office/officeart/2008/layout/LinedList"/>
    <dgm:cxn modelId="{CA96C61E-3626-4057-9DD8-C38BD2C5B631}" srcId="{2B51CE39-402B-4829-A88C-32461B71A823}" destId="{0A96EE61-38F2-4D9E-9ACE-4FC02729759E}" srcOrd="0" destOrd="0" parTransId="{16FC944F-5270-449E-83A1-6F8D86175BC8}" sibTransId="{A7503D9D-1036-48BD-B2A2-0772E7778EFA}"/>
    <dgm:cxn modelId="{89307D22-DEA8-4940-9E0A-ACAA883AAEB9}" type="presOf" srcId="{3FFC9A64-8798-434B-923B-6F714A328A36}" destId="{18966496-AA2F-4924-9832-8012096EA40F}" srcOrd="0" destOrd="0" presId="urn:microsoft.com/office/officeart/2008/layout/LinedList"/>
    <dgm:cxn modelId="{AAE5B42D-CA1F-477D-B826-02E1DCD01CC1}" srcId="{2B51CE39-402B-4829-A88C-32461B71A823}" destId="{BC7803B7-5D38-4A39-B3AC-445DC9BA72D7}" srcOrd="2" destOrd="0" parTransId="{3A4D49F7-29C6-4A27-B05B-03143F0AC122}" sibTransId="{81182729-5BDE-4D4E-AD29-D5FAF6D91D28}"/>
    <dgm:cxn modelId="{A5299967-F298-492B-88F0-26E0ADD8E86D}" srcId="{2B51CE39-402B-4829-A88C-32461B71A823}" destId="{02A86DED-FC0E-4910-811A-61480FC8B2BE}" srcOrd="1" destOrd="0" parTransId="{087B7887-4DC2-4176-8BCE-59ECB24D0A50}" sibTransId="{5F72B689-43BA-48FF-B18C-061959834E37}"/>
    <dgm:cxn modelId="{1B435C4B-8747-4D26-8F9A-D792158E0C92}" type="presOf" srcId="{BC7803B7-5D38-4A39-B3AC-445DC9BA72D7}" destId="{EDEB93A1-8F21-4347-BE99-073C1E5B7531}" srcOrd="0" destOrd="0" presId="urn:microsoft.com/office/officeart/2008/layout/LinedList"/>
    <dgm:cxn modelId="{1380C06B-0925-4BB2-A5C2-D2D22AD72E28}" srcId="{2B51CE39-402B-4829-A88C-32461B71A823}" destId="{3FFC9A64-8798-434B-923B-6F714A328A36}" srcOrd="4" destOrd="0" parTransId="{C710AB16-ABA1-49EA-9D7B-5052D1F9A7C6}" sibTransId="{BEB270A4-E28E-41F0-80CE-C62DEC9CDCFD}"/>
    <dgm:cxn modelId="{55ADFD51-DDD0-4E84-8672-4998BFAAEDCB}" type="presOf" srcId="{0A96EE61-38F2-4D9E-9ACE-4FC02729759E}" destId="{DA8843B5-25DE-45BE-B9A3-14D0BE088AD5}" srcOrd="0" destOrd="0" presId="urn:microsoft.com/office/officeart/2008/layout/LinedList"/>
    <dgm:cxn modelId="{E6E72385-60AA-422A-B657-F30459163BC7}" srcId="{2B51CE39-402B-4829-A88C-32461B71A823}" destId="{CF5A14C5-9458-4CB1-9413-76FA0583A8EB}" srcOrd="3" destOrd="0" parTransId="{C43A1F76-9225-4AC2-A537-7F1FA5EDC5D1}" sibTransId="{912641A1-2C68-483F-9775-8EDC317B6D26}"/>
    <dgm:cxn modelId="{E335429C-E089-4272-A37F-E952DE9B2669}" type="presOf" srcId="{02A86DED-FC0E-4910-811A-61480FC8B2BE}" destId="{44C24C34-976E-47E7-BA85-ABFF6D8574E2}" srcOrd="0" destOrd="0" presId="urn:microsoft.com/office/officeart/2008/layout/LinedList"/>
    <dgm:cxn modelId="{CD1AA0DA-5DFB-4AA6-AB8D-0B1B62361A04}" type="presOf" srcId="{CF5A14C5-9458-4CB1-9413-76FA0583A8EB}" destId="{B4F72E35-7FB2-44D4-B418-9E930B4F33B4}" srcOrd="0" destOrd="0" presId="urn:microsoft.com/office/officeart/2008/layout/LinedList"/>
    <dgm:cxn modelId="{800B2141-F121-46AB-AC4A-2732DE1D5FAA}" type="presParOf" srcId="{63D86D69-793D-45F5-8301-27CB7AA947B5}" destId="{2403A28E-7A8F-4108-B0F8-4323E5CEDB18}" srcOrd="0" destOrd="0" presId="urn:microsoft.com/office/officeart/2008/layout/LinedList"/>
    <dgm:cxn modelId="{8386940E-0BB7-4F8E-B8FE-47A92DC5424C}" type="presParOf" srcId="{63D86D69-793D-45F5-8301-27CB7AA947B5}" destId="{B63A6BAA-5900-4115-8C84-8EBA4380DFA3}" srcOrd="1" destOrd="0" presId="urn:microsoft.com/office/officeart/2008/layout/LinedList"/>
    <dgm:cxn modelId="{E3A04877-E882-4C56-956E-4153DCB40E5D}" type="presParOf" srcId="{B63A6BAA-5900-4115-8C84-8EBA4380DFA3}" destId="{DA8843B5-25DE-45BE-B9A3-14D0BE088AD5}" srcOrd="0" destOrd="0" presId="urn:microsoft.com/office/officeart/2008/layout/LinedList"/>
    <dgm:cxn modelId="{9C7204A4-3FDE-4EBA-91F2-E9C11AD2B9F6}" type="presParOf" srcId="{B63A6BAA-5900-4115-8C84-8EBA4380DFA3}" destId="{CEE026B0-5F3D-42FF-AF4C-913C25ACDD2B}" srcOrd="1" destOrd="0" presId="urn:microsoft.com/office/officeart/2008/layout/LinedList"/>
    <dgm:cxn modelId="{7520E2DF-B12E-4EFD-B94D-F517B48E3A5C}" type="presParOf" srcId="{63D86D69-793D-45F5-8301-27CB7AA947B5}" destId="{6837B34E-245D-4854-915A-1006F668B322}" srcOrd="2" destOrd="0" presId="urn:microsoft.com/office/officeart/2008/layout/LinedList"/>
    <dgm:cxn modelId="{B99077F0-6394-4874-9213-2734767CA6C4}" type="presParOf" srcId="{63D86D69-793D-45F5-8301-27CB7AA947B5}" destId="{7C7D84BB-D7E9-4007-977C-24E5FE11B8C1}" srcOrd="3" destOrd="0" presId="urn:microsoft.com/office/officeart/2008/layout/LinedList"/>
    <dgm:cxn modelId="{6F4DF213-65FD-400A-81BE-A1F090888077}" type="presParOf" srcId="{7C7D84BB-D7E9-4007-977C-24E5FE11B8C1}" destId="{44C24C34-976E-47E7-BA85-ABFF6D8574E2}" srcOrd="0" destOrd="0" presId="urn:microsoft.com/office/officeart/2008/layout/LinedList"/>
    <dgm:cxn modelId="{BB1CA2C7-3E73-4EDC-A00A-AA9567188799}" type="presParOf" srcId="{7C7D84BB-D7E9-4007-977C-24E5FE11B8C1}" destId="{82B7BB2B-7478-48CB-9E16-B2448293D5A4}" srcOrd="1" destOrd="0" presId="urn:microsoft.com/office/officeart/2008/layout/LinedList"/>
    <dgm:cxn modelId="{6C52C23D-A95C-4D6B-9F3B-05C179130F87}" type="presParOf" srcId="{63D86D69-793D-45F5-8301-27CB7AA947B5}" destId="{DC339D8C-77C1-4829-9D7B-89A441F770AE}" srcOrd="4" destOrd="0" presId="urn:microsoft.com/office/officeart/2008/layout/LinedList"/>
    <dgm:cxn modelId="{F89CC818-2188-460C-A6DD-2EFFFF0ED1AB}" type="presParOf" srcId="{63D86D69-793D-45F5-8301-27CB7AA947B5}" destId="{96FF5BC5-9021-4354-947B-7120F4D4BB09}" srcOrd="5" destOrd="0" presId="urn:microsoft.com/office/officeart/2008/layout/LinedList"/>
    <dgm:cxn modelId="{23A96772-3376-4B40-A6A2-40D1EDB5DF15}" type="presParOf" srcId="{96FF5BC5-9021-4354-947B-7120F4D4BB09}" destId="{EDEB93A1-8F21-4347-BE99-073C1E5B7531}" srcOrd="0" destOrd="0" presId="urn:microsoft.com/office/officeart/2008/layout/LinedList"/>
    <dgm:cxn modelId="{2655A05A-6896-462A-ADB6-87B7B9FB65ED}" type="presParOf" srcId="{96FF5BC5-9021-4354-947B-7120F4D4BB09}" destId="{9DE2324A-FC55-44DD-922B-545379029FF9}" srcOrd="1" destOrd="0" presId="urn:microsoft.com/office/officeart/2008/layout/LinedList"/>
    <dgm:cxn modelId="{4DB49C23-462A-4F84-A1FC-C618189D4D76}" type="presParOf" srcId="{63D86D69-793D-45F5-8301-27CB7AA947B5}" destId="{E236A24B-7C71-4C3D-8B3C-90C05345CE86}" srcOrd="6" destOrd="0" presId="urn:microsoft.com/office/officeart/2008/layout/LinedList"/>
    <dgm:cxn modelId="{DF8034D9-6496-440D-8D4A-48E7CDAB9455}" type="presParOf" srcId="{63D86D69-793D-45F5-8301-27CB7AA947B5}" destId="{E5C8D120-580E-4897-9D39-B68C36AD69DD}" srcOrd="7" destOrd="0" presId="urn:microsoft.com/office/officeart/2008/layout/LinedList"/>
    <dgm:cxn modelId="{09E46516-345B-46E5-8D96-5286F74A67B8}" type="presParOf" srcId="{E5C8D120-580E-4897-9D39-B68C36AD69DD}" destId="{B4F72E35-7FB2-44D4-B418-9E930B4F33B4}" srcOrd="0" destOrd="0" presId="urn:microsoft.com/office/officeart/2008/layout/LinedList"/>
    <dgm:cxn modelId="{1FB7DD53-234D-469F-8F28-DC2C42E47F87}" type="presParOf" srcId="{E5C8D120-580E-4897-9D39-B68C36AD69DD}" destId="{3F12FE7C-133B-4C92-8E04-221D4212CC39}" srcOrd="1" destOrd="0" presId="urn:microsoft.com/office/officeart/2008/layout/LinedList"/>
    <dgm:cxn modelId="{803EDCE2-E5F1-4325-AE05-D3C5AAF792D2}" type="presParOf" srcId="{63D86D69-793D-45F5-8301-27CB7AA947B5}" destId="{D028379F-8319-475C-A00F-80FF56CAEF8E}" srcOrd="8" destOrd="0" presId="urn:microsoft.com/office/officeart/2008/layout/LinedList"/>
    <dgm:cxn modelId="{D2C01C47-29D0-4525-8D9D-34CC519666D8}" type="presParOf" srcId="{63D86D69-793D-45F5-8301-27CB7AA947B5}" destId="{E244CADE-C93A-4712-9E21-67A41CEFE143}" srcOrd="9" destOrd="0" presId="urn:microsoft.com/office/officeart/2008/layout/LinedList"/>
    <dgm:cxn modelId="{06BE9592-001C-4C73-A1B3-A82A3DA9AC0B}" type="presParOf" srcId="{E244CADE-C93A-4712-9E21-67A41CEFE143}" destId="{18966496-AA2F-4924-9832-8012096EA40F}" srcOrd="0" destOrd="0" presId="urn:microsoft.com/office/officeart/2008/layout/LinedList"/>
    <dgm:cxn modelId="{86A8652A-0178-4B44-96D7-903D5FE60CF3}" type="presParOf" srcId="{E244CADE-C93A-4712-9E21-67A41CEFE143}" destId="{DFAE3824-9C1F-480C-A8E8-2DE084BBDAC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0C7ACD1-528F-46DD-931C-C20686B97A5E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5_2" csCatId="accent5" phldr="1"/>
      <dgm:spPr/>
      <dgm:t>
        <a:bodyPr/>
        <a:lstStyle/>
        <a:p>
          <a:endParaRPr lang="en-US"/>
        </a:p>
      </dgm:t>
    </dgm:pt>
    <dgm:pt modelId="{2A032688-58A3-4220-B25F-B41BA91E8C4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1"/>
              </a:solidFill>
            </a:rPr>
            <a:t>Properly sized apparatus bays</a:t>
          </a:r>
        </a:p>
      </dgm:t>
    </dgm:pt>
    <dgm:pt modelId="{BDCF1245-D18B-43AF-B6B9-47735A8906D0}" type="parTrans" cxnId="{AEAE6565-9DC8-4FF9-8F3D-BC4A0E6446FD}">
      <dgm:prSet/>
      <dgm:spPr/>
      <dgm:t>
        <a:bodyPr/>
        <a:lstStyle/>
        <a:p>
          <a:endParaRPr lang="en-US"/>
        </a:p>
      </dgm:t>
    </dgm:pt>
    <dgm:pt modelId="{6C48E252-D886-49C4-8EA4-E60123BEE57D}" type="sibTrans" cxnId="{AEAE6565-9DC8-4FF9-8F3D-BC4A0E6446FD}">
      <dgm:prSet/>
      <dgm:spPr/>
      <dgm:t>
        <a:bodyPr/>
        <a:lstStyle/>
        <a:p>
          <a:endParaRPr lang="en-US"/>
        </a:p>
      </dgm:t>
    </dgm:pt>
    <dgm:pt modelId="{D2B9FAB6-B585-458D-9827-D71DABD1F4B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1"/>
              </a:solidFill>
            </a:rPr>
            <a:t>Gear storage separated </a:t>
          </a:r>
          <a:r>
            <a:rPr lang="en-US" dirty="0">
              <a:solidFill>
                <a:schemeClr val="bg1"/>
              </a:solidFill>
              <a:latin typeface="Calibri"/>
            </a:rPr>
            <a:t>from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>
              <a:solidFill>
                <a:schemeClr val="bg1"/>
              </a:solidFill>
              <a:latin typeface="Calibri"/>
            </a:rPr>
            <a:t>truck </a:t>
          </a:r>
          <a:r>
            <a:rPr lang="en-US" dirty="0">
              <a:solidFill>
                <a:schemeClr val="bg1"/>
              </a:solidFill>
            </a:rPr>
            <a:t>exhaust</a:t>
          </a:r>
        </a:p>
      </dgm:t>
    </dgm:pt>
    <dgm:pt modelId="{D5AC1134-0801-45CD-8D4B-6FF973BB7835}" type="parTrans" cxnId="{2AE3100A-C957-4EA6-9B47-CD38FBEE4D50}">
      <dgm:prSet/>
      <dgm:spPr/>
      <dgm:t>
        <a:bodyPr/>
        <a:lstStyle/>
        <a:p>
          <a:endParaRPr lang="en-US"/>
        </a:p>
      </dgm:t>
    </dgm:pt>
    <dgm:pt modelId="{9A0AF759-14AB-4774-8ABF-72CCB797742C}" type="sibTrans" cxnId="{2AE3100A-C957-4EA6-9B47-CD38FBEE4D50}">
      <dgm:prSet/>
      <dgm:spPr/>
      <dgm:t>
        <a:bodyPr/>
        <a:lstStyle/>
        <a:p>
          <a:endParaRPr lang="en-US"/>
        </a:p>
      </dgm:t>
    </dgm:pt>
    <dgm:pt modelId="{EDB8D771-9647-4663-BF47-2D65477E8A0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1"/>
              </a:solidFill>
            </a:rPr>
            <a:t>Improved electrical, HVAC, plumbing</a:t>
          </a:r>
        </a:p>
      </dgm:t>
    </dgm:pt>
    <dgm:pt modelId="{6D8D951F-0B61-4D25-A7EB-F0836AED4754}" type="parTrans" cxnId="{3DFFB4A6-914D-44AB-A667-4C6FD8F54407}">
      <dgm:prSet/>
      <dgm:spPr/>
      <dgm:t>
        <a:bodyPr/>
        <a:lstStyle/>
        <a:p>
          <a:endParaRPr lang="en-US"/>
        </a:p>
      </dgm:t>
    </dgm:pt>
    <dgm:pt modelId="{8A3233CB-03EB-4DB0-A25D-BD77275BE6C7}" type="sibTrans" cxnId="{3DFFB4A6-914D-44AB-A667-4C6FD8F54407}">
      <dgm:prSet/>
      <dgm:spPr/>
      <dgm:t>
        <a:bodyPr/>
        <a:lstStyle/>
        <a:p>
          <a:endParaRPr lang="en-US"/>
        </a:p>
      </dgm:t>
    </dgm:pt>
    <dgm:pt modelId="{F098ABAD-D34C-4023-B36A-12FDDB32766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1"/>
              </a:solidFill>
            </a:rPr>
            <a:t>Radio infrastructure room</a:t>
          </a:r>
        </a:p>
      </dgm:t>
    </dgm:pt>
    <dgm:pt modelId="{08F49FC7-07EC-4FCF-9A0B-6A1BB396A27B}" type="parTrans" cxnId="{032276FE-24BF-4300-9332-23C400F1FFC5}">
      <dgm:prSet/>
      <dgm:spPr/>
      <dgm:t>
        <a:bodyPr/>
        <a:lstStyle/>
        <a:p>
          <a:endParaRPr lang="en-US"/>
        </a:p>
      </dgm:t>
    </dgm:pt>
    <dgm:pt modelId="{164551FA-2362-4C3C-AB8A-816EB3841ED5}" type="sibTrans" cxnId="{032276FE-24BF-4300-9332-23C400F1FFC5}">
      <dgm:prSet/>
      <dgm:spPr/>
      <dgm:t>
        <a:bodyPr/>
        <a:lstStyle/>
        <a:p>
          <a:endParaRPr lang="en-US"/>
        </a:p>
      </dgm:t>
    </dgm:pt>
    <dgm:pt modelId="{180C88BE-6A48-4604-9BC6-41669C9AD53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1"/>
              </a:solidFill>
              <a:latin typeface="Calibri"/>
            </a:rPr>
            <a:t>Safe environment</a:t>
          </a:r>
          <a:endParaRPr lang="en-US" dirty="0">
            <a:solidFill>
              <a:schemeClr val="bg1"/>
            </a:solidFill>
          </a:endParaRPr>
        </a:p>
      </dgm:t>
    </dgm:pt>
    <dgm:pt modelId="{2B9680C1-8AD7-43DD-BB10-063B85AB0C7C}" type="parTrans" cxnId="{E5940DF1-67DC-456A-AF72-E829D986E062}">
      <dgm:prSet/>
      <dgm:spPr/>
      <dgm:t>
        <a:bodyPr/>
        <a:lstStyle/>
        <a:p>
          <a:endParaRPr lang="en-US"/>
        </a:p>
      </dgm:t>
    </dgm:pt>
    <dgm:pt modelId="{7186E577-2C22-4E99-AAC4-5E10EAD6CCA1}" type="sibTrans" cxnId="{E5940DF1-67DC-456A-AF72-E829D986E062}">
      <dgm:prSet/>
      <dgm:spPr/>
      <dgm:t>
        <a:bodyPr/>
        <a:lstStyle/>
        <a:p>
          <a:endParaRPr lang="en-US"/>
        </a:p>
      </dgm:t>
    </dgm:pt>
    <dgm:pt modelId="{7F349408-9D88-48B3-B899-226856D3A90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1"/>
              </a:solidFill>
            </a:rPr>
            <a:t>50-year forward planning</a:t>
          </a:r>
        </a:p>
      </dgm:t>
    </dgm:pt>
    <dgm:pt modelId="{60DB9EA8-3550-41A4-A702-AE37D2583B3B}" type="parTrans" cxnId="{F5DC4833-833F-4078-9B59-F1386915AC2A}">
      <dgm:prSet/>
      <dgm:spPr/>
      <dgm:t>
        <a:bodyPr/>
        <a:lstStyle/>
        <a:p>
          <a:endParaRPr lang="en-US"/>
        </a:p>
      </dgm:t>
    </dgm:pt>
    <dgm:pt modelId="{A842EED2-593F-4ECC-8930-5648B7F0B708}" type="sibTrans" cxnId="{F5DC4833-833F-4078-9B59-F1386915AC2A}">
      <dgm:prSet/>
      <dgm:spPr/>
      <dgm:t>
        <a:bodyPr/>
        <a:lstStyle/>
        <a:p>
          <a:endParaRPr lang="en-US"/>
        </a:p>
      </dgm:t>
    </dgm:pt>
    <dgm:pt modelId="{49D202CF-294D-488A-8BB5-E64352A1B4B3}" type="pres">
      <dgm:prSet presAssocID="{E0C7ACD1-528F-46DD-931C-C20686B97A5E}" presName="root" presStyleCnt="0">
        <dgm:presLayoutVars>
          <dgm:dir/>
          <dgm:resizeHandles val="exact"/>
        </dgm:presLayoutVars>
      </dgm:prSet>
      <dgm:spPr/>
    </dgm:pt>
    <dgm:pt modelId="{2DB70557-229A-4345-801B-3740A4513183}" type="pres">
      <dgm:prSet presAssocID="{2A032688-58A3-4220-B25F-B41BA91E8C48}" presName="compNode" presStyleCnt="0"/>
      <dgm:spPr/>
    </dgm:pt>
    <dgm:pt modelId="{46F59EB6-E7DE-440A-B1D2-BFF3D9FED518}" type="pres">
      <dgm:prSet presAssocID="{2A032688-58A3-4220-B25F-B41BA91E8C48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me"/>
        </a:ext>
      </dgm:extLst>
    </dgm:pt>
    <dgm:pt modelId="{B26A6AF0-68E9-45EE-B0D1-0F558D14A2E7}" type="pres">
      <dgm:prSet presAssocID="{2A032688-58A3-4220-B25F-B41BA91E8C48}" presName="spaceRect" presStyleCnt="0"/>
      <dgm:spPr/>
    </dgm:pt>
    <dgm:pt modelId="{E482107E-1071-4060-9E6C-9B3BEB736316}" type="pres">
      <dgm:prSet presAssocID="{2A032688-58A3-4220-B25F-B41BA91E8C48}" presName="textRect" presStyleLbl="revTx" presStyleIdx="0" presStyleCnt="6">
        <dgm:presLayoutVars>
          <dgm:chMax val="1"/>
          <dgm:chPref val="1"/>
        </dgm:presLayoutVars>
      </dgm:prSet>
      <dgm:spPr/>
    </dgm:pt>
    <dgm:pt modelId="{07437E65-CA2A-4EB7-87FE-D3ADE4DA1C82}" type="pres">
      <dgm:prSet presAssocID="{6C48E252-D886-49C4-8EA4-E60123BEE57D}" presName="sibTrans" presStyleCnt="0"/>
      <dgm:spPr/>
    </dgm:pt>
    <dgm:pt modelId="{3891B2E4-AE38-437B-B89E-C3B8696C0523}" type="pres">
      <dgm:prSet presAssocID="{D2B9FAB6-B585-458D-9827-D71DABD1F4B4}" presName="compNode" presStyleCnt="0"/>
      <dgm:spPr/>
    </dgm:pt>
    <dgm:pt modelId="{5B3A91BA-4130-49DF-92EE-483D6E5C5663}" type="pres">
      <dgm:prSet presAssocID="{D2B9FAB6-B585-458D-9827-D71DABD1F4B4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853CBB61-9005-4798-80CF-3EA9214C299A}" type="pres">
      <dgm:prSet presAssocID="{D2B9FAB6-B585-458D-9827-D71DABD1F4B4}" presName="spaceRect" presStyleCnt="0"/>
      <dgm:spPr/>
    </dgm:pt>
    <dgm:pt modelId="{4F9A252A-1B03-4407-B975-B2E94ECDDA04}" type="pres">
      <dgm:prSet presAssocID="{D2B9FAB6-B585-458D-9827-D71DABD1F4B4}" presName="textRect" presStyleLbl="revTx" presStyleIdx="1" presStyleCnt="6">
        <dgm:presLayoutVars>
          <dgm:chMax val="1"/>
          <dgm:chPref val="1"/>
        </dgm:presLayoutVars>
      </dgm:prSet>
      <dgm:spPr/>
    </dgm:pt>
    <dgm:pt modelId="{B24D8304-6CAE-493A-9E93-4F5D83753481}" type="pres">
      <dgm:prSet presAssocID="{9A0AF759-14AB-4774-8ABF-72CCB797742C}" presName="sibTrans" presStyleCnt="0"/>
      <dgm:spPr/>
    </dgm:pt>
    <dgm:pt modelId="{2F026CF3-A1E4-4F1A-95B4-2F2910FB7F99}" type="pres">
      <dgm:prSet presAssocID="{EDB8D771-9647-4663-BF47-2D65477E8A05}" presName="compNode" presStyleCnt="0"/>
      <dgm:spPr/>
    </dgm:pt>
    <dgm:pt modelId="{DFB9C1EF-6BA9-45A4-B572-0A6411E9C3FD}" type="pres">
      <dgm:prSet presAssocID="{EDB8D771-9647-4663-BF47-2D65477E8A05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lectrician"/>
        </a:ext>
      </dgm:extLst>
    </dgm:pt>
    <dgm:pt modelId="{D86F2D4B-FCDD-4FD2-840F-10002ACA8883}" type="pres">
      <dgm:prSet presAssocID="{EDB8D771-9647-4663-BF47-2D65477E8A05}" presName="spaceRect" presStyleCnt="0"/>
      <dgm:spPr/>
    </dgm:pt>
    <dgm:pt modelId="{CAB152AA-C5CC-4B97-A4D5-D97FBC72587D}" type="pres">
      <dgm:prSet presAssocID="{EDB8D771-9647-4663-BF47-2D65477E8A05}" presName="textRect" presStyleLbl="revTx" presStyleIdx="2" presStyleCnt="6">
        <dgm:presLayoutVars>
          <dgm:chMax val="1"/>
          <dgm:chPref val="1"/>
        </dgm:presLayoutVars>
      </dgm:prSet>
      <dgm:spPr/>
    </dgm:pt>
    <dgm:pt modelId="{D10D047E-A149-412D-B25E-05877F3C734F}" type="pres">
      <dgm:prSet presAssocID="{8A3233CB-03EB-4DB0-A25D-BD77275BE6C7}" presName="sibTrans" presStyleCnt="0"/>
      <dgm:spPr/>
    </dgm:pt>
    <dgm:pt modelId="{37364698-87BE-4C76-B81F-95EC575C1C64}" type="pres">
      <dgm:prSet presAssocID="{F098ABAD-D34C-4023-B36A-12FDDB32766D}" presName="compNode" presStyleCnt="0"/>
      <dgm:spPr/>
    </dgm:pt>
    <dgm:pt modelId="{C8DCB289-63BD-4DB1-9A65-BAE52FFF20BD}" type="pres">
      <dgm:prSet presAssocID="{F098ABAD-D34C-4023-B36A-12FDDB32766D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dio"/>
        </a:ext>
      </dgm:extLst>
    </dgm:pt>
    <dgm:pt modelId="{35075B0F-3C68-4B27-AFBC-74F662DDF27C}" type="pres">
      <dgm:prSet presAssocID="{F098ABAD-D34C-4023-B36A-12FDDB32766D}" presName="spaceRect" presStyleCnt="0"/>
      <dgm:spPr/>
    </dgm:pt>
    <dgm:pt modelId="{714FE17B-9A70-412E-B710-3D2006E13159}" type="pres">
      <dgm:prSet presAssocID="{F098ABAD-D34C-4023-B36A-12FDDB32766D}" presName="textRect" presStyleLbl="revTx" presStyleIdx="3" presStyleCnt="6">
        <dgm:presLayoutVars>
          <dgm:chMax val="1"/>
          <dgm:chPref val="1"/>
        </dgm:presLayoutVars>
      </dgm:prSet>
      <dgm:spPr/>
    </dgm:pt>
    <dgm:pt modelId="{8A7624F0-60F0-47EE-80C2-D7D212E1F39E}" type="pres">
      <dgm:prSet presAssocID="{164551FA-2362-4C3C-AB8A-816EB3841ED5}" presName="sibTrans" presStyleCnt="0"/>
      <dgm:spPr/>
    </dgm:pt>
    <dgm:pt modelId="{60BFE4E7-76AF-42B4-A924-14B8E8855855}" type="pres">
      <dgm:prSet presAssocID="{180C88BE-6A48-4604-9BC6-41669C9AD539}" presName="compNode" presStyleCnt="0"/>
      <dgm:spPr/>
    </dgm:pt>
    <dgm:pt modelId="{6A13EE41-44C2-43AE-81F8-30314D69414F}" type="pres">
      <dgm:prSet presAssocID="{180C88BE-6A48-4604-9BC6-41669C9AD539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re"/>
        </a:ext>
      </dgm:extLst>
    </dgm:pt>
    <dgm:pt modelId="{2ADDFBF1-75FB-46BE-A850-0F982372E563}" type="pres">
      <dgm:prSet presAssocID="{180C88BE-6A48-4604-9BC6-41669C9AD539}" presName="spaceRect" presStyleCnt="0"/>
      <dgm:spPr/>
    </dgm:pt>
    <dgm:pt modelId="{2F7E8DE0-655B-4C6B-99B1-6C8D85120854}" type="pres">
      <dgm:prSet presAssocID="{180C88BE-6A48-4604-9BC6-41669C9AD539}" presName="textRect" presStyleLbl="revTx" presStyleIdx="4" presStyleCnt="6">
        <dgm:presLayoutVars>
          <dgm:chMax val="1"/>
          <dgm:chPref val="1"/>
        </dgm:presLayoutVars>
      </dgm:prSet>
      <dgm:spPr/>
    </dgm:pt>
    <dgm:pt modelId="{4E0029D0-0EFB-4930-9659-A8473215165D}" type="pres">
      <dgm:prSet presAssocID="{7186E577-2C22-4E99-AAC4-5E10EAD6CCA1}" presName="sibTrans" presStyleCnt="0"/>
      <dgm:spPr/>
    </dgm:pt>
    <dgm:pt modelId="{6992017A-4AC0-47C8-A9E8-BF3BFDF77D73}" type="pres">
      <dgm:prSet presAssocID="{7F349408-9D88-48B3-B899-226856D3A903}" presName="compNode" presStyleCnt="0"/>
      <dgm:spPr/>
    </dgm:pt>
    <dgm:pt modelId="{C5E8D0D9-9BFD-457B-BA82-814DD7A16809}" type="pres">
      <dgm:prSet presAssocID="{7F349408-9D88-48B3-B899-226856D3A903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ip Calendar"/>
        </a:ext>
      </dgm:extLst>
    </dgm:pt>
    <dgm:pt modelId="{6BBBA208-F6A7-462A-85CE-82C829B7AAD7}" type="pres">
      <dgm:prSet presAssocID="{7F349408-9D88-48B3-B899-226856D3A903}" presName="spaceRect" presStyleCnt="0"/>
      <dgm:spPr/>
    </dgm:pt>
    <dgm:pt modelId="{05893C49-1A64-4AA8-A679-99F09D3D5EA1}" type="pres">
      <dgm:prSet presAssocID="{7F349408-9D88-48B3-B899-226856D3A903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2AE3100A-C957-4EA6-9B47-CD38FBEE4D50}" srcId="{E0C7ACD1-528F-46DD-931C-C20686B97A5E}" destId="{D2B9FAB6-B585-458D-9827-D71DABD1F4B4}" srcOrd="1" destOrd="0" parTransId="{D5AC1134-0801-45CD-8D4B-6FF973BB7835}" sibTransId="{9A0AF759-14AB-4774-8ABF-72CCB797742C}"/>
    <dgm:cxn modelId="{76906111-4B6B-4D5D-BA3E-24DD4E8FCF2F}" type="presOf" srcId="{F098ABAD-D34C-4023-B36A-12FDDB32766D}" destId="{714FE17B-9A70-412E-B710-3D2006E13159}" srcOrd="0" destOrd="0" presId="urn:microsoft.com/office/officeart/2018/2/layout/IconLabelList"/>
    <dgm:cxn modelId="{CFE1CD25-FA54-4686-B05B-501BBD2B32F5}" type="presOf" srcId="{180C88BE-6A48-4604-9BC6-41669C9AD539}" destId="{2F7E8DE0-655B-4C6B-99B1-6C8D85120854}" srcOrd="0" destOrd="0" presId="urn:microsoft.com/office/officeart/2018/2/layout/IconLabelList"/>
    <dgm:cxn modelId="{F5DC4833-833F-4078-9B59-F1386915AC2A}" srcId="{E0C7ACD1-528F-46DD-931C-C20686B97A5E}" destId="{7F349408-9D88-48B3-B899-226856D3A903}" srcOrd="5" destOrd="0" parTransId="{60DB9EA8-3550-41A4-A702-AE37D2583B3B}" sibTransId="{A842EED2-593F-4ECC-8930-5648B7F0B708}"/>
    <dgm:cxn modelId="{2FF06234-2224-40C9-98D3-CA122D28B60A}" type="presOf" srcId="{D2B9FAB6-B585-458D-9827-D71DABD1F4B4}" destId="{4F9A252A-1B03-4407-B975-B2E94ECDDA04}" srcOrd="0" destOrd="0" presId="urn:microsoft.com/office/officeart/2018/2/layout/IconLabelList"/>
    <dgm:cxn modelId="{66146835-8982-4EA7-BFFA-741DF3FAADF9}" type="presOf" srcId="{7F349408-9D88-48B3-B899-226856D3A903}" destId="{05893C49-1A64-4AA8-A679-99F09D3D5EA1}" srcOrd="0" destOrd="0" presId="urn:microsoft.com/office/officeart/2018/2/layout/IconLabelList"/>
    <dgm:cxn modelId="{AEAE6565-9DC8-4FF9-8F3D-BC4A0E6446FD}" srcId="{E0C7ACD1-528F-46DD-931C-C20686B97A5E}" destId="{2A032688-58A3-4220-B25F-B41BA91E8C48}" srcOrd="0" destOrd="0" parTransId="{BDCF1245-D18B-43AF-B6B9-47735A8906D0}" sibTransId="{6C48E252-D886-49C4-8EA4-E60123BEE57D}"/>
    <dgm:cxn modelId="{3DFFB4A6-914D-44AB-A667-4C6FD8F54407}" srcId="{E0C7ACD1-528F-46DD-931C-C20686B97A5E}" destId="{EDB8D771-9647-4663-BF47-2D65477E8A05}" srcOrd="2" destOrd="0" parTransId="{6D8D951F-0B61-4D25-A7EB-F0836AED4754}" sibTransId="{8A3233CB-03EB-4DB0-A25D-BD77275BE6C7}"/>
    <dgm:cxn modelId="{9A8C58D4-38F4-4395-9535-B93F390D9869}" type="presOf" srcId="{E0C7ACD1-528F-46DD-931C-C20686B97A5E}" destId="{49D202CF-294D-488A-8BB5-E64352A1B4B3}" srcOrd="0" destOrd="0" presId="urn:microsoft.com/office/officeart/2018/2/layout/IconLabelList"/>
    <dgm:cxn modelId="{3790DBDE-C8EA-4839-A84A-BD757DD82A16}" type="presOf" srcId="{EDB8D771-9647-4663-BF47-2D65477E8A05}" destId="{CAB152AA-C5CC-4B97-A4D5-D97FBC72587D}" srcOrd="0" destOrd="0" presId="urn:microsoft.com/office/officeart/2018/2/layout/IconLabelList"/>
    <dgm:cxn modelId="{E5940DF1-67DC-456A-AF72-E829D986E062}" srcId="{E0C7ACD1-528F-46DD-931C-C20686B97A5E}" destId="{180C88BE-6A48-4604-9BC6-41669C9AD539}" srcOrd="4" destOrd="0" parTransId="{2B9680C1-8AD7-43DD-BB10-063B85AB0C7C}" sibTransId="{7186E577-2C22-4E99-AAC4-5E10EAD6CCA1}"/>
    <dgm:cxn modelId="{D68D81FB-1BB2-43A1-B4DA-EC0241BC5394}" type="presOf" srcId="{2A032688-58A3-4220-B25F-B41BA91E8C48}" destId="{E482107E-1071-4060-9E6C-9B3BEB736316}" srcOrd="0" destOrd="0" presId="urn:microsoft.com/office/officeart/2018/2/layout/IconLabelList"/>
    <dgm:cxn modelId="{032276FE-24BF-4300-9332-23C400F1FFC5}" srcId="{E0C7ACD1-528F-46DD-931C-C20686B97A5E}" destId="{F098ABAD-D34C-4023-B36A-12FDDB32766D}" srcOrd="3" destOrd="0" parTransId="{08F49FC7-07EC-4FCF-9A0B-6A1BB396A27B}" sibTransId="{164551FA-2362-4C3C-AB8A-816EB3841ED5}"/>
    <dgm:cxn modelId="{32D17039-4893-445D-86D5-00ECB16EC6DC}" type="presParOf" srcId="{49D202CF-294D-488A-8BB5-E64352A1B4B3}" destId="{2DB70557-229A-4345-801B-3740A4513183}" srcOrd="0" destOrd="0" presId="urn:microsoft.com/office/officeart/2018/2/layout/IconLabelList"/>
    <dgm:cxn modelId="{046A3FB5-1F7F-427E-BA43-D43702D08621}" type="presParOf" srcId="{2DB70557-229A-4345-801B-3740A4513183}" destId="{46F59EB6-E7DE-440A-B1D2-BFF3D9FED518}" srcOrd="0" destOrd="0" presId="urn:microsoft.com/office/officeart/2018/2/layout/IconLabelList"/>
    <dgm:cxn modelId="{7832B12C-16AD-4ED8-98BC-A71CAD1DA9A0}" type="presParOf" srcId="{2DB70557-229A-4345-801B-3740A4513183}" destId="{B26A6AF0-68E9-45EE-B0D1-0F558D14A2E7}" srcOrd="1" destOrd="0" presId="urn:microsoft.com/office/officeart/2018/2/layout/IconLabelList"/>
    <dgm:cxn modelId="{FCCACDCE-0C90-463D-A485-CA5B3C04FE8F}" type="presParOf" srcId="{2DB70557-229A-4345-801B-3740A4513183}" destId="{E482107E-1071-4060-9E6C-9B3BEB736316}" srcOrd="2" destOrd="0" presId="urn:microsoft.com/office/officeart/2018/2/layout/IconLabelList"/>
    <dgm:cxn modelId="{EA4D50D0-2032-4A74-B673-8B49264C7FE2}" type="presParOf" srcId="{49D202CF-294D-488A-8BB5-E64352A1B4B3}" destId="{07437E65-CA2A-4EB7-87FE-D3ADE4DA1C82}" srcOrd="1" destOrd="0" presId="urn:microsoft.com/office/officeart/2018/2/layout/IconLabelList"/>
    <dgm:cxn modelId="{35FA0BA6-DE93-4120-A25F-6B67DCE5FCE6}" type="presParOf" srcId="{49D202CF-294D-488A-8BB5-E64352A1B4B3}" destId="{3891B2E4-AE38-437B-B89E-C3B8696C0523}" srcOrd="2" destOrd="0" presId="urn:microsoft.com/office/officeart/2018/2/layout/IconLabelList"/>
    <dgm:cxn modelId="{F0DC3B99-ADCB-45C6-B281-BD4F9BCD6B83}" type="presParOf" srcId="{3891B2E4-AE38-437B-B89E-C3B8696C0523}" destId="{5B3A91BA-4130-49DF-92EE-483D6E5C5663}" srcOrd="0" destOrd="0" presId="urn:microsoft.com/office/officeart/2018/2/layout/IconLabelList"/>
    <dgm:cxn modelId="{CEA0C6AF-F1A8-42AA-899C-4EE97C44A20B}" type="presParOf" srcId="{3891B2E4-AE38-437B-B89E-C3B8696C0523}" destId="{853CBB61-9005-4798-80CF-3EA9214C299A}" srcOrd="1" destOrd="0" presId="urn:microsoft.com/office/officeart/2018/2/layout/IconLabelList"/>
    <dgm:cxn modelId="{BD682D52-5ECF-4021-AB9D-8E0E122FF177}" type="presParOf" srcId="{3891B2E4-AE38-437B-B89E-C3B8696C0523}" destId="{4F9A252A-1B03-4407-B975-B2E94ECDDA04}" srcOrd="2" destOrd="0" presId="urn:microsoft.com/office/officeart/2018/2/layout/IconLabelList"/>
    <dgm:cxn modelId="{22961055-5808-4E79-AC90-62F2037BBBC6}" type="presParOf" srcId="{49D202CF-294D-488A-8BB5-E64352A1B4B3}" destId="{B24D8304-6CAE-493A-9E93-4F5D83753481}" srcOrd="3" destOrd="0" presId="urn:microsoft.com/office/officeart/2018/2/layout/IconLabelList"/>
    <dgm:cxn modelId="{B44324EA-B78C-4E0F-8FE8-656CD37A7C2D}" type="presParOf" srcId="{49D202CF-294D-488A-8BB5-E64352A1B4B3}" destId="{2F026CF3-A1E4-4F1A-95B4-2F2910FB7F99}" srcOrd="4" destOrd="0" presId="urn:microsoft.com/office/officeart/2018/2/layout/IconLabelList"/>
    <dgm:cxn modelId="{3B4A7DF8-2B4D-443D-A068-03E96F8A1920}" type="presParOf" srcId="{2F026CF3-A1E4-4F1A-95B4-2F2910FB7F99}" destId="{DFB9C1EF-6BA9-45A4-B572-0A6411E9C3FD}" srcOrd="0" destOrd="0" presId="urn:microsoft.com/office/officeart/2018/2/layout/IconLabelList"/>
    <dgm:cxn modelId="{FE65464B-AF92-4154-9162-3086896DF1EC}" type="presParOf" srcId="{2F026CF3-A1E4-4F1A-95B4-2F2910FB7F99}" destId="{D86F2D4B-FCDD-4FD2-840F-10002ACA8883}" srcOrd="1" destOrd="0" presId="urn:microsoft.com/office/officeart/2018/2/layout/IconLabelList"/>
    <dgm:cxn modelId="{16ACB979-A728-4CF5-8FF4-056BD3E2C563}" type="presParOf" srcId="{2F026CF3-A1E4-4F1A-95B4-2F2910FB7F99}" destId="{CAB152AA-C5CC-4B97-A4D5-D97FBC72587D}" srcOrd="2" destOrd="0" presId="urn:microsoft.com/office/officeart/2018/2/layout/IconLabelList"/>
    <dgm:cxn modelId="{0743B469-DC26-4098-A878-F251DE87F722}" type="presParOf" srcId="{49D202CF-294D-488A-8BB5-E64352A1B4B3}" destId="{D10D047E-A149-412D-B25E-05877F3C734F}" srcOrd="5" destOrd="0" presId="urn:microsoft.com/office/officeart/2018/2/layout/IconLabelList"/>
    <dgm:cxn modelId="{68E9EC45-D5CC-425C-91D5-F0F8F5A7C231}" type="presParOf" srcId="{49D202CF-294D-488A-8BB5-E64352A1B4B3}" destId="{37364698-87BE-4C76-B81F-95EC575C1C64}" srcOrd="6" destOrd="0" presId="urn:microsoft.com/office/officeart/2018/2/layout/IconLabelList"/>
    <dgm:cxn modelId="{93F0BBF0-450E-43F2-A952-6E3470000F32}" type="presParOf" srcId="{37364698-87BE-4C76-B81F-95EC575C1C64}" destId="{C8DCB289-63BD-4DB1-9A65-BAE52FFF20BD}" srcOrd="0" destOrd="0" presId="urn:microsoft.com/office/officeart/2018/2/layout/IconLabelList"/>
    <dgm:cxn modelId="{48DFE2FE-B520-4803-8A32-8878637F2CF0}" type="presParOf" srcId="{37364698-87BE-4C76-B81F-95EC575C1C64}" destId="{35075B0F-3C68-4B27-AFBC-74F662DDF27C}" srcOrd="1" destOrd="0" presId="urn:microsoft.com/office/officeart/2018/2/layout/IconLabelList"/>
    <dgm:cxn modelId="{8127CFD3-9FC5-48B6-BB1E-889B2900BD90}" type="presParOf" srcId="{37364698-87BE-4C76-B81F-95EC575C1C64}" destId="{714FE17B-9A70-412E-B710-3D2006E13159}" srcOrd="2" destOrd="0" presId="urn:microsoft.com/office/officeart/2018/2/layout/IconLabelList"/>
    <dgm:cxn modelId="{74F5EC7A-5D0F-4F46-AE55-3EE474406CAE}" type="presParOf" srcId="{49D202CF-294D-488A-8BB5-E64352A1B4B3}" destId="{8A7624F0-60F0-47EE-80C2-D7D212E1F39E}" srcOrd="7" destOrd="0" presId="urn:microsoft.com/office/officeart/2018/2/layout/IconLabelList"/>
    <dgm:cxn modelId="{35231355-6096-4A06-830F-067A07D3CA2D}" type="presParOf" srcId="{49D202CF-294D-488A-8BB5-E64352A1B4B3}" destId="{60BFE4E7-76AF-42B4-A924-14B8E8855855}" srcOrd="8" destOrd="0" presId="urn:microsoft.com/office/officeart/2018/2/layout/IconLabelList"/>
    <dgm:cxn modelId="{C8E22387-FC4C-407F-824D-85672BC78013}" type="presParOf" srcId="{60BFE4E7-76AF-42B4-A924-14B8E8855855}" destId="{6A13EE41-44C2-43AE-81F8-30314D69414F}" srcOrd="0" destOrd="0" presId="urn:microsoft.com/office/officeart/2018/2/layout/IconLabelList"/>
    <dgm:cxn modelId="{984CDDCC-FB5F-4510-AB1D-D9BDA538692E}" type="presParOf" srcId="{60BFE4E7-76AF-42B4-A924-14B8E8855855}" destId="{2ADDFBF1-75FB-46BE-A850-0F982372E563}" srcOrd="1" destOrd="0" presId="urn:microsoft.com/office/officeart/2018/2/layout/IconLabelList"/>
    <dgm:cxn modelId="{4F912E62-BE19-426D-A88D-C058A9537819}" type="presParOf" srcId="{60BFE4E7-76AF-42B4-A924-14B8E8855855}" destId="{2F7E8DE0-655B-4C6B-99B1-6C8D85120854}" srcOrd="2" destOrd="0" presId="urn:microsoft.com/office/officeart/2018/2/layout/IconLabelList"/>
    <dgm:cxn modelId="{156493F4-3081-40CA-AD29-41A3386825AB}" type="presParOf" srcId="{49D202CF-294D-488A-8BB5-E64352A1B4B3}" destId="{4E0029D0-0EFB-4930-9659-A8473215165D}" srcOrd="9" destOrd="0" presId="urn:microsoft.com/office/officeart/2018/2/layout/IconLabelList"/>
    <dgm:cxn modelId="{5E3C02BA-ED66-4841-B1FF-817B3BFAF58C}" type="presParOf" srcId="{49D202CF-294D-488A-8BB5-E64352A1B4B3}" destId="{6992017A-4AC0-47C8-A9E8-BF3BFDF77D73}" srcOrd="10" destOrd="0" presId="urn:microsoft.com/office/officeart/2018/2/layout/IconLabelList"/>
    <dgm:cxn modelId="{121EFF37-38DD-4520-9642-67E3C4A7C9D9}" type="presParOf" srcId="{6992017A-4AC0-47C8-A9E8-BF3BFDF77D73}" destId="{C5E8D0D9-9BFD-457B-BA82-814DD7A16809}" srcOrd="0" destOrd="0" presId="urn:microsoft.com/office/officeart/2018/2/layout/IconLabelList"/>
    <dgm:cxn modelId="{D06EA348-D25E-410E-840E-0B924ADB90E7}" type="presParOf" srcId="{6992017A-4AC0-47C8-A9E8-BF3BFDF77D73}" destId="{6BBBA208-F6A7-462A-85CE-82C829B7AAD7}" srcOrd="1" destOrd="0" presId="urn:microsoft.com/office/officeart/2018/2/layout/IconLabelList"/>
    <dgm:cxn modelId="{34EC4FFF-51FF-40DD-A5F7-E4FCB54EBD87}" type="presParOf" srcId="{6992017A-4AC0-47C8-A9E8-BF3BFDF77D73}" destId="{05893C49-1A64-4AA8-A679-99F09D3D5EA1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4654F32-5823-46DB-A275-67C888EB224F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328FA1EE-ED0F-4E60-AC84-2D8F608CFC0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ISO evaluates apparatus, stations, water supply, training</a:t>
          </a:r>
        </a:p>
      </dgm:t>
    </dgm:pt>
    <dgm:pt modelId="{39D99567-7502-44E5-9D9E-FF706E01316B}" type="parTrans" cxnId="{1C0B30E7-B085-4ED2-9510-7299A5CEFE3E}">
      <dgm:prSet/>
      <dgm:spPr/>
      <dgm:t>
        <a:bodyPr/>
        <a:lstStyle/>
        <a:p>
          <a:endParaRPr lang="en-US"/>
        </a:p>
      </dgm:t>
    </dgm:pt>
    <dgm:pt modelId="{83F40866-FE2D-47FA-84BC-C705854DF391}" type="sibTrans" cxnId="{1C0B30E7-B085-4ED2-9510-7299A5CEFE3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945E5B9-2A5B-4B97-A260-1559067EDEC3}">
      <dgm:prSet phldr="0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Calibri"/>
            </a:rPr>
            <a:t>Garden City FD ISO rating of 3 (scale 1 (best) to 10 (worst))</a:t>
          </a:r>
          <a:endParaRPr lang="en-US" sz="1600" dirty="0"/>
        </a:p>
      </dgm:t>
    </dgm:pt>
    <dgm:pt modelId="{67F7C147-5825-4D78-8313-8327D700E6DE}" type="parTrans" cxnId="{088CBA4B-EEF6-4FD9-84AF-996211F52D62}">
      <dgm:prSet/>
      <dgm:spPr/>
      <dgm:t>
        <a:bodyPr/>
        <a:lstStyle/>
        <a:p>
          <a:endParaRPr lang="en-US"/>
        </a:p>
      </dgm:t>
    </dgm:pt>
    <dgm:pt modelId="{66DC6F98-4A1F-4F25-A4D1-0C0749348DCF}" type="sibTrans" cxnId="{088CBA4B-EEF6-4FD9-84AF-996211F52D6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2DABA45-6F29-4238-B8EB-E63DF389BE06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alibri"/>
            </a:rPr>
            <a:t>Goal is to  improve rating</a:t>
          </a:r>
        </a:p>
      </dgm:t>
    </dgm:pt>
    <dgm:pt modelId="{343E0C46-953C-487D-91CF-8FB9D45BE028}" type="parTrans" cxnId="{8D207332-0DB8-47F3-984C-5235247A66C8}">
      <dgm:prSet/>
      <dgm:spPr/>
      <dgm:t>
        <a:bodyPr/>
        <a:lstStyle/>
        <a:p>
          <a:endParaRPr lang="en-US"/>
        </a:p>
      </dgm:t>
    </dgm:pt>
    <dgm:pt modelId="{7F9361BB-ACEC-4A08-8150-EDAAC6B64226}" type="sibTrans" cxnId="{8D207332-0DB8-47F3-984C-5235247A66C8}">
      <dgm:prSet/>
      <dgm:spPr/>
      <dgm:t>
        <a:bodyPr/>
        <a:lstStyle/>
        <a:p>
          <a:endParaRPr lang="en-US"/>
        </a:p>
      </dgm:t>
    </dgm:pt>
    <dgm:pt modelId="{CA1F43AF-EF4E-467D-892F-99EB9D5D09FB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alibri"/>
            </a:rPr>
            <a:t>50% of score is based on apparatus, response to fires and availability of firefighters and other factors.</a:t>
          </a:r>
        </a:p>
      </dgm:t>
    </dgm:pt>
    <dgm:pt modelId="{D97D5784-CAD0-4339-9F88-7AF83F7FEB6B}" type="parTrans" cxnId="{BF56409C-C3C7-465B-BB05-3AD3F8CC8AA5}">
      <dgm:prSet/>
      <dgm:spPr/>
      <dgm:t>
        <a:bodyPr/>
        <a:lstStyle/>
        <a:p>
          <a:endParaRPr lang="en-US"/>
        </a:p>
      </dgm:t>
    </dgm:pt>
    <dgm:pt modelId="{79404881-46DB-4C5F-A710-E5F7E040A82A}" type="sibTrans" cxnId="{BF56409C-C3C7-465B-BB05-3AD3F8CC8AA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62CBE49-54AA-4FB8-9C3B-583C5DABFF4B}" type="pres">
      <dgm:prSet presAssocID="{74654F32-5823-46DB-A275-67C888EB224F}" presName="root" presStyleCnt="0">
        <dgm:presLayoutVars>
          <dgm:dir/>
          <dgm:resizeHandles val="exact"/>
        </dgm:presLayoutVars>
      </dgm:prSet>
      <dgm:spPr/>
    </dgm:pt>
    <dgm:pt modelId="{F2BAA946-8711-4310-8A93-61087CB2FDC2}" type="pres">
      <dgm:prSet presAssocID="{74654F32-5823-46DB-A275-67C888EB224F}" presName="container" presStyleCnt="0">
        <dgm:presLayoutVars>
          <dgm:dir/>
          <dgm:resizeHandles val="exact"/>
        </dgm:presLayoutVars>
      </dgm:prSet>
      <dgm:spPr/>
    </dgm:pt>
    <dgm:pt modelId="{ABC57521-7CFA-4C08-8F01-48828BBBF48D}" type="pres">
      <dgm:prSet presAssocID="{328FA1EE-ED0F-4E60-AC84-2D8F608CFC03}" presName="compNode" presStyleCnt="0"/>
      <dgm:spPr/>
    </dgm:pt>
    <dgm:pt modelId="{8DFA09D7-F4C5-4DAD-B442-05B23FCA6C47}" type="pres">
      <dgm:prSet presAssocID="{328FA1EE-ED0F-4E60-AC84-2D8F608CFC03}" presName="iconBgRect" presStyleLbl="bgShp" presStyleIdx="0" presStyleCnt="4"/>
      <dgm:spPr/>
    </dgm:pt>
    <dgm:pt modelId="{E60FCA03-A2BE-476F-9A13-4F84FB04B57B}" type="pres">
      <dgm:prSet presAssocID="{328FA1EE-ED0F-4E60-AC84-2D8F608CFC0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tom"/>
        </a:ext>
      </dgm:extLst>
    </dgm:pt>
    <dgm:pt modelId="{5B517897-C099-43B3-8A11-C5997DAA76CF}" type="pres">
      <dgm:prSet presAssocID="{328FA1EE-ED0F-4E60-AC84-2D8F608CFC03}" presName="spaceRect" presStyleCnt="0"/>
      <dgm:spPr/>
    </dgm:pt>
    <dgm:pt modelId="{7642ED80-CE7C-4263-9DE3-CA4757D41713}" type="pres">
      <dgm:prSet presAssocID="{328FA1EE-ED0F-4E60-AC84-2D8F608CFC03}" presName="textRect" presStyleLbl="revTx" presStyleIdx="0" presStyleCnt="4">
        <dgm:presLayoutVars>
          <dgm:chMax val="1"/>
          <dgm:chPref val="1"/>
        </dgm:presLayoutVars>
      </dgm:prSet>
      <dgm:spPr/>
    </dgm:pt>
    <dgm:pt modelId="{6FADC605-A735-4531-B3D0-15AE108D9C19}" type="pres">
      <dgm:prSet presAssocID="{83F40866-FE2D-47FA-84BC-C705854DF391}" presName="sibTrans" presStyleLbl="sibTrans2D1" presStyleIdx="0" presStyleCnt="0"/>
      <dgm:spPr/>
    </dgm:pt>
    <dgm:pt modelId="{11CF6A80-7461-4061-AE98-64D4C048F2A2}" type="pres">
      <dgm:prSet presAssocID="{CA1F43AF-EF4E-467D-892F-99EB9D5D09FB}" presName="compNode" presStyleCnt="0"/>
      <dgm:spPr/>
    </dgm:pt>
    <dgm:pt modelId="{704C2D1C-00E9-4E4D-A2E8-F47BB47679E3}" type="pres">
      <dgm:prSet presAssocID="{CA1F43AF-EF4E-467D-892F-99EB9D5D09FB}" presName="iconBgRect" presStyleLbl="bgShp" presStyleIdx="1" presStyleCnt="4"/>
      <dgm:spPr/>
    </dgm:pt>
    <dgm:pt modelId="{483746D6-BBEB-498F-8CB1-8E88C753B467}" type="pres">
      <dgm:prSet presAssocID="{CA1F43AF-EF4E-467D-892F-99EB9D5D09FB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6F3BA193-30DB-44F2-BAC3-DB018A29ED29}" type="pres">
      <dgm:prSet presAssocID="{CA1F43AF-EF4E-467D-892F-99EB9D5D09FB}" presName="spaceRect" presStyleCnt="0"/>
      <dgm:spPr/>
    </dgm:pt>
    <dgm:pt modelId="{CEE862FC-0504-4D92-B11D-E5DB634E2220}" type="pres">
      <dgm:prSet presAssocID="{CA1F43AF-EF4E-467D-892F-99EB9D5D09FB}" presName="textRect" presStyleLbl="revTx" presStyleIdx="1" presStyleCnt="4">
        <dgm:presLayoutVars>
          <dgm:chMax val="1"/>
          <dgm:chPref val="1"/>
        </dgm:presLayoutVars>
      </dgm:prSet>
      <dgm:spPr/>
    </dgm:pt>
    <dgm:pt modelId="{E559D0D7-1275-481F-9011-7942707A1283}" type="pres">
      <dgm:prSet presAssocID="{79404881-46DB-4C5F-A710-E5F7E040A82A}" presName="sibTrans" presStyleLbl="sibTrans2D1" presStyleIdx="0" presStyleCnt="0"/>
      <dgm:spPr/>
    </dgm:pt>
    <dgm:pt modelId="{6B6318BD-8A7F-4587-A3EF-96708564F540}" type="pres">
      <dgm:prSet presAssocID="{B945E5B9-2A5B-4B97-A260-1559067EDEC3}" presName="compNode" presStyleCnt="0"/>
      <dgm:spPr/>
    </dgm:pt>
    <dgm:pt modelId="{192C03E6-2729-4AA0-8C9E-08525F152219}" type="pres">
      <dgm:prSet presAssocID="{B945E5B9-2A5B-4B97-A260-1559067EDEC3}" presName="iconBgRect" presStyleLbl="bgShp" presStyleIdx="2" presStyleCnt="4"/>
      <dgm:spPr/>
    </dgm:pt>
    <dgm:pt modelId="{7D8E7885-1498-42B1-A81C-2DFF95AFDB1B}" type="pres">
      <dgm:prSet presAssocID="{B945E5B9-2A5B-4B97-A260-1559067EDEC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60BA5B82-9077-437E-A61B-79BCA29DCF5D}" type="pres">
      <dgm:prSet presAssocID="{B945E5B9-2A5B-4B97-A260-1559067EDEC3}" presName="spaceRect" presStyleCnt="0"/>
      <dgm:spPr/>
    </dgm:pt>
    <dgm:pt modelId="{CB3F3592-9723-427C-876E-C5B612A50CD7}" type="pres">
      <dgm:prSet presAssocID="{B945E5B9-2A5B-4B97-A260-1559067EDEC3}" presName="textRect" presStyleLbl="revTx" presStyleIdx="2" presStyleCnt="4">
        <dgm:presLayoutVars>
          <dgm:chMax val="1"/>
          <dgm:chPref val="1"/>
        </dgm:presLayoutVars>
      </dgm:prSet>
      <dgm:spPr/>
    </dgm:pt>
    <dgm:pt modelId="{4C888AD7-4394-4FF5-815F-5F06E970B443}" type="pres">
      <dgm:prSet presAssocID="{66DC6F98-4A1F-4F25-A4D1-0C0749348DCF}" presName="sibTrans" presStyleLbl="sibTrans2D1" presStyleIdx="0" presStyleCnt="0"/>
      <dgm:spPr/>
    </dgm:pt>
    <dgm:pt modelId="{43E100DF-7782-4330-9BAE-551EFC21B455}" type="pres">
      <dgm:prSet presAssocID="{42DABA45-6F29-4238-B8EB-E63DF389BE06}" presName="compNode" presStyleCnt="0"/>
      <dgm:spPr/>
    </dgm:pt>
    <dgm:pt modelId="{288F866C-6614-4F86-BB16-CF4A43C3C439}" type="pres">
      <dgm:prSet presAssocID="{42DABA45-6F29-4238-B8EB-E63DF389BE06}" presName="iconBgRect" presStyleLbl="bgShp" presStyleIdx="3" presStyleCnt="4"/>
      <dgm:spPr/>
    </dgm:pt>
    <dgm:pt modelId="{9A3112E4-A1E9-4813-B614-C6BC9F9F5FC5}" type="pres">
      <dgm:prSet presAssocID="{42DABA45-6F29-4238-B8EB-E63DF389BE0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refighter"/>
        </a:ext>
      </dgm:extLst>
    </dgm:pt>
    <dgm:pt modelId="{A994F9FC-983C-4055-9B35-79897CFFA299}" type="pres">
      <dgm:prSet presAssocID="{42DABA45-6F29-4238-B8EB-E63DF389BE06}" presName="spaceRect" presStyleCnt="0"/>
      <dgm:spPr/>
    </dgm:pt>
    <dgm:pt modelId="{3CB3E6F7-61EA-4C07-98CF-2D3115F22281}" type="pres">
      <dgm:prSet presAssocID="{42DABA45-6F29-4238-B8EB-E63DF389BE06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C6F8C506-255B-4204-9757-54F463772F9D}" type="presOf" srcId="{42DABA45-6F29-4238-B8EB-E63DF389BE06}" destId="{3CB3E6F7-61EA-4C07-98CF-2D3115F22281}" srcOrd="0" destOrd="0" presId="urn:microsoft.com/office/officeart/2018/2/layout/IconCircleList"/>
    <dgm:cxn modelId="{B2BE230D-B06B-4098-84E2-CE75B6779E05}" type="presOf" srcId="{CA1F43AF-EF4E-467D-892F-99EB9D5D09FB}" destId="{CEE862FC-0504-4D92-B11D-E5DB634E2220}" srcOrd="0" destOrd="0" presId="urn:microsoft.com/office/officeart/2018/2/layout/IconCircleList"/>
    <dgm:cxn modelId="{8D207332-0DB8-47F3-984C-5235247A66C8}" srcId="{74654F32-5823-46DB-A275-67C888EB224F}" destId="{42DABA45-6F29-4238-B8EB-E63DF389BE06}" srcOrd="3" destOrd="0" parTransId="{343E0C46-953C-487D-91CF-8FB9D45BE028}" sibTransId="{7F9361BB-ACEC-4A08-8150-EDAAC6B64226}"/>
    <dgm:cxn modelId="{5402E55C-30F6-4F6D-B3A9-3FA1DBC4AB86}" type="presOf" srcId="{74654F32-5823-46DB-A275-67C888EB224F}" destId="{B62CBE49-54AA-4FB8-9C3B-583C5DABFF4B}" srcOrd="0" destOrd="0" presId="urn:microsoft.com/office/officeart/2018/2/layout/IconCircleList"/>
    <dgm:cxn modelId="{20EB1E42-1248-4F8B-BB9E-C39D36F23A42}" type="presOf" srcId="{79404881-46DB-4C5F-A710-E5F7E040A82A}" destId="{E559D0D7-1275-481F-9011-7942707A1283}" srcOrd="0" destOrd="0" presId="urn:microsoft.com/office/officeart/2018/2/layout/IconCircleList"/>
    <dgm:cxn modelId="{4E6BF566-6DD7-4E20-9459-FEF57606A59F}" type="presOf" srcId="{328FA1EE-ED0F-4E60-AC84-2D8F608CFC03}" destId="{7642ED80-CE7C-4263-9DE3-CA4757D41713}" srcOrd="0" destOrd="0" presId="urn:microsoft.com/office/officeart/2018/2/layout/IconCircleList"/>
    <dgm:cxn modelId="{088CBA4B-EEF6-4FD9-84AF-996211F52D62}" srcId="{74654F32-5823-46DB-A275-67C888EB224F}" destId="{B945E5B9-2A5B-4B97-A260-1559067EDEC3}" srcOrd="2" destOrd="0" parTransId="{67F7C147-5825-4D78-8313-8327D700E6DE}" sibTransId="{66DC6F98-4A1F-4F25-A4D1-0C0749348DCF}"/>
    <dgm:cxn modelId="{BF56409C-C3C7-465B-BB05-3AD3F8CC8AA5}" srcId="{74654F32-5823-46DB-A275-67C888EB224F}" destId="{CA1F43AF-EF4E-467D-892F-99EB9D5D09FB}" srcOrd="1" destOrd="0" parTransId="{D97D5784-CAD0-4339-9F88-7AF83F7FEB6B}" sibTransId="{79404881-46DB-4C5F-A710-E5F7E040A82A}"/>
    <dgm:cxn modelId="{C7FB44A6-693E-471B-98A7-E482C4726AC0}" type="presOf" srcId="{66DC6F98-4A1F-4F25-A4D1-0C0749348DCF}" destId="{4C888AD7-4394-4FF5-815F-5F06E970B443}" srcOrd="0" destOrd="0" presId="urn:microsoft.com/office/officeart/2018/2/layout/IconCircleList"/>
    <dgm:cxn modelId="{00772CC6-150D-4726-83F0-1A670324E8A8}" type="presOf" srcId="{83F40866-FE2D-47FA-84BC-C705854DF391}" destId="{6FADC605-A735-4531-B3D0-15AE108D9C19}" srcOrd="0" destOrd="0" presId="urn:microsoft.com/office/officeart/2018/2/layout/IconCircleList"/>
    <dgm:cxn modelId="{1C0B30E7-B085-4ED2-9510-7299A5CEFE3E}" srcId="{74654F32-5823-46DB-A275-67C888EB224F}" destId="{328FA1EE-ED0F-4E60-AC84-2D8F608CFC03}" srcOrd="0" destOrd="0" parTransId="{39D99567-7502-44E5-9D9E-FF706E01316B}" sibTransId="{83F40866-FE2D-47FA-84BC-C705854DF391}"/>
    <dgm:cxn modelId="{F2539BEB-3C94-48BB-907F-A6AAAA1E90DC}" type="presOf" srcId="{B945E5B9-2A5B-4B97-A260-1559067EDEC3}" destId="{CB3F3592-9723-427C-876E-C5B612A50CD7}" srcOrd="0" destOrd="0" presId="urn:microsoft.com/office/officeart/2018/2/layout/IconCircleList"/>
    <dgm:cxn modelId="{A6225B3A-14C4-4040-A98D-4F15BBCF548A}" type="presParOf" srcId="{B62CBE49-54AA-4FB8-9C3B-583C5DABFF4B}" destId="{F2BAA946-8711-4310-8A93-61087CB2FDC2}" srcOrd="0" destOrd="0" presId="urn:microsoft.com/office/officeart/2018/2/layout/IconCircleList"/>
    <dgm:cxn modelId="{7D365633-A3EC-4443-8ACE-7513772C8539}" type="presParOf" srcId="{F2BAA946-8711-4310-8A93-61087CB2FDC2}" destId="{ABC57521-7CFA-4C08-8F01-48828BBBF48D}" srcOrd="0" destOrd="0" presId="urn:microsoft.com/office/officeart/2018/2/layout/IconCircleList"/>
    <dgm:cxn modelId="{2F7F7810-3A04-4B25-8503-F0CD2A165B69}" type="presParOf" srcId="{ABC57521-7CFA-4C08-8F01-48828BBBF48D}" destId="{8DFA09D7-F4C5-4DAD-B442-05B23FCA6C47}" srcOrd="0" destOrd="0" presId="urn:microsoft.com/office/officeart/2018/2/layout/IconCircleList"/>
    <dgm:cxn modelId="{87FF8715-9505-4AAE-85B6-E091F84ADB8E}" type="presParOf" srcId="{ABC57521-7CFA-4C08-8F01-48828BBBF48D}" destId="{E60FCA03-A2BE-476F-9A13-4F84FB04B57B}" srcOrd="1" destOrd="0" presId="urn:microsoft.com/office/officeart/2018/2/layout/IconCircleList"/>
    <dgm:cxn modelId="{BA62ACD3-36F4-4E01-B8BC-94E3A3FAEC2A}" type="presParOf" srcId="{ABC57521-7CFA-4C08-8F01-48828BBBF48D}" destId="{5B517897-C099-43B3-8A11-C5997DAA76CF}" srcOrd="2" destOrd="0" presId="urn:microsoft.com/office/officeart/2018/2/layout/IconCircleList"/>
    <dgm:cxn modelId="{9F7CDD41-DAE2-4175-A43D-5FAEF4AA84F2}" type="presParOf" srcId="{ABC57521-7CFA-4C08-8F01-48828BBBF48D}" destId="{7642ED80-CE7C-4263-9DE3-CA4757D41713}" srcOrd="3" destOrd="0" presId="urn:microsoft.com/office/officeart/2018/2/layout/IconCircleList"/>
    <dgm:cxn modelId="{98F7044C-DE15-44FF-A52D-BF0B9591DE79}" type="presParOf" srcId="{F2BAA946-8711-4310-8A93-61087CB2FDC2}" destId="{6FADC605-A735-4531-B3D0-15AE108D9C19}" srcOrd="1" destOrd="0" presId="urn:microsoft.com/office/officeart/2018/2/layout/IconCircleList"/>
    <dgm:cxn modelId="{BA5A8E36-7985-41E7-8892-3A2426F39885}" type="presParOf" srcId="{F2BAA946-8711-4310-8A93-61087CB2FDC2}" destId="{11CF6A80-7461-4061-AE98-64D4C048F2A2}" srcOrd="2" destOrd="0" presId="urn:microsoft.com/office/officeart/2018/2/layout/IconCircleList"/>
    <dgm:cxn modelId="{8B4936F9-1DFE-460B-874D-48371364E9A9}" type="presParOf" srcId="{11CF6A80-7461-4061-AE98-64D4C048F2A2}" destId="{704C2D1C-00E9-4E4D-A2E8-F47BB47679E3}" srcOrd="0" destOrd="0" presId="urn:microsoft.com/office/officeart/2018/2/layout/IconCircleList"/>
    <dgm:cxn modelId="{2F58578F-B1FC-4A9B-BE76-8FE5F1CC5DF8}" type="presParOf" srcId="{11CF6A80-7461-4061-AE98-64D4C048F2A2}" destId="{483746D6-BBEB-498F-8CB1-8E88C753B467}" srcOrd="1" destOrd="0" presId="urn:microsoft.com/office/officeart/2018/2/layout/IconCircleList"/>
    <dgm:cxn modelId="{8C9854AC-72A2-4CF5-8281-287BF1AA319B}" type="presParOf" srcId="{11CF6A80-7461-4061-AE98-64D4C048F2A2}" destId="{6F3BA193-30DB-44F2-BAC3-DB018A29ED29}" srcOrd="2" destOrd="0" presId="urn:microsoft.com/office/officeart/2018/2/layout/IconCircleList"/>
    <dgm:cxn modelId="{8FBAFF06-EB99-416B-B4E0-069AD12EFC20}" type="presParOf" srcId="{11CF6A80-7461-4061-AE98-64D4C048F2A2}" destId="{CEE862FC-0504-4D92-B11D-E5DB634E2220}" srcOrd="3" destOrd="0" presId="urn:microsoft.com/office/officeart/2018/2/layout/IconCircleList"/>
    <dgm:cxn modelId="{531BB50E-D75F-4B50-8581-83B54C82C51C}" type="presParOf" srcId="{F2BAA946-8711-4310-8A93-61087CB2FDC2}" destId="{E559D0D7-1275-481F-9011-7942707A1283}" srcOrd="3" destOrd="0" presId="urn:microsoft.com/office/officeart/2018/2/layout/IconCircleList"/>
    <dgm:cxn modelId="{A7F9B4CF-BC9D-4E60-994A-4DDBA6578138}" type="presParOf" srcId="{F2BAA946-8711-4310-8A93-61087CB2FDC2}" destId="{6B6318BD-8A7F-4587-A3EF-96708564F540}" srcOrd="4" destOrd="0" presId="urn:microsoft.com/office/officeart/2018/2/layout/IconCircleList"/>
    <dgm:cxn modelId="{F5921232-C54D-4FAA-8A09-A6177093DC07}" type="presParOf" srcId="{6B6318BD-8A7F-4587-A3EF-96708564F540}" destId="{192C03E6-2729-4AA0-8C9E-08525F152219}" srcOrd="0" destOrd="0" presId="urn:microsoft.com/office/officeart/2018/2/layout/IconCircleList"/>
    <dgm:cxn modelId="{97E26DF4-D05B-4BBB-83EE-FCC76C9601CD}" type="presParOf" srcId="{6B6318BD-8A7F-4587-A3EF-96708564F540}" destId="{7D8E7885-1498-42B1-A81C-2DFF95AFDB1B}" srcOrd="1" destOrd="0" presId="urn:microsoft.com/office/officeart/2018/2/layout/IconCircleList"/>
    <dgm:cxn modelId="{EF43873C-736B-40C6-9CBB-7CD1412A8623}" type="presParOf" srcId="{6B6318BD-8A7F-4587-A3EF-96708564F540}" destId="{60BA5B82-9077-437E-A61B-79BCA29DCF5D}" srcOrd="2" destOrd="0" presId="urn:microsoft.com/office/officeart/2018/2/layout/IconCircleList"/>
    <dgm:cxn modelId="{EAB891F1-5622-4113-94BB-8F9053F9AC67}" type="presParOf" srcId="{6B6318BD-8A7F-4587-A3EF-96708564F540}" destId="{CB3F3592-9723-427C-876E-C5B612A50CD7}" srcOrd="3" destOrd="0" presId="urn:microsoft.com/office/officeart/2018/2/layout/IconCircleList"/>
    <dgm:cxn modelId="{4A0D9ABA-92C7-4CC5-9384-22A36567494D}" type="presParOf" srcId="{F2BAA946-8711-4310-8A93-61087CB2FDC2}" destId="{4C888AD7-4394-4FF5-815F-5F06E970B443}" srcOrd="5" destOrd="0" presId="urn:microsoft.com/office/officeart/2018/2/layout/IconCircleList"/>
    <dgm:cxn modelId="{7480A70A-FFF1-4097-BA45-3C32E1B35C2E}" type="presParOf" srcId="{F2BAA946-8711-4310-8A93-61087CB2FDC2}" destId="{43E100DF-7782-4330-9BAE-551EFC21B455}" srcOrd="6" destOrd="0" presId="urn:microsoft.com/office/officeart/2018/2/layout/IconCircleList"/>
    <dgm:cxn modelId="{C5A098AC-0A61-42B3-A460-B0B4CAE9E5DF}" type="presParOf" srcId="{43E100DF-7782-4330-9BAE-551EFC21B455}" destId="{288F866C-6614-4F86-BB16-CF4A43C3C439}" srcOrd="0" destOrd="0" presId="urn:microsoft.com/office/officeart/2018/2/layout/IconCircleList"/>
    <dgm:cxn modelId="{C8C64522-897D-49AE-B251-22EB21CCA9A0}" type="presParOf" srcId="{43E100DF-7782-4330-9BAE-551EFC21B455}" destId="{9A3112E4-A1E9-4813-B614-C6BC9F9F5FC5}" srcOrd="1" destOrd="0" presId="urn:microsoft.com/office/officeart/2018/2/layout/IconCircleList"/>
    <dgm:cxn modelId="{BFF9674E-E200-45B7-A214-C28944F1F29A}" type="presParOf" srcId="{43E100DF-7782-4330-9BAE-551EFC21B455}" destId="{A994F9FC-983C-4055-9B35-79897CFFA299}" srcOrd="2" destOrd="0" presId="urn:microsoft.com/office/officeart/2018/2/layout/IconCircleList"/>
    <dgm:cxn modelId="{846FDAAF-E936-4702-84D2-23840CDF9CF0}" type="presParOf" srcId="{43E100DF-7782-4330-9BAE-551EFC21B455}" destId="{3CB3E6F7-61EA-4C07-98CF-2D3115F22281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B12145D-0632-46EE-86A1-7690D104FAE4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F16DC10-5141-4845-9FE0-9DE2D06A5C6B}">
      <dgm:prSet/>
      <dgm:spPr/>
      <dgm:t>
        <a:bodyPr/>
        <a:lstStyle/>
        <a:p>
          <a:r>
            <a:rPr lang="en-US"/>
            <a:t>Build</a:t>
          </a:r>
        </a:p>
      </dgm:t>
    </dgm:pt>
    <dgm:pt modelId="{41E4490C-CF7F-4537-8B3B-0DDF72C49BD7}" type="parTrans" cxnId="{4C50C622-00CD-4A9D-9CF5-555A2547C5BB}">
      <dgm:prSet/>
      <dgm:spPr/>
      <dgm:t>
        <a:bodyPr/>
        <a:lstStyle/>
        <a:p>
          <a:endParaRPr lang="en-US"/>
        </a:p>
      </dgm:t>
    </dgm:pt>
    <dgm:pt modelId="{E458BF46-68DF-492B-9639-D90BA57932DB}" type="sibTrans" cxnId="{4C50C622-00CD-4A9D-9CF5-555A2547C5BB}">
      <dgm:prSet/>
      <dgm:spPr/>
      <dgm:t>
        <a:bodyPr/>
        <a:lstStyle/>
        <a:p>
          <a:endParaRPr lang="en-US"/>
        </a:p>
      </dgm:t>
    </dgm:pt>
    <dgm:pt modelId="{A0F35A62-1CC0-4786-AE43-BE07EE6E4DA0}">
      <dgm:prSet/>
      <dgm:spPr/>
      <dgm:t>
        <a:bodyPr/>
        <a:lstStyle/>
        <a:p>
          <a:r>
            <a:rPr lang="en-US"/>
            <a:t>Build once for 50-year needs</a:t>
          </a:r>
        </a:p>
      </dgm:t>
    </dgm:pt>
    <dgm:pt modelId="{0B0AB91A-0C63-4A11-80AD-A5CFE5FE3E6B}" type="parTrans" cxnId="{BE08FD2F-6D00-48D5-8F60-97DAF162DDEF}">
      <dgm:prSet/>
      <dgm:spPr/>
      <dgm:t>
        <a:bodyPr/>
        <a:lstStyle/>
        <a:p>
          <a:endParaRPr lang="en-US"/>
        </a:p>
      </dgm:t>
    </dgm:pt>
    <dgm:pt modelId="{96F4E661-BA87-4976-8A6D-3890D3825E27}" type="sibTrans" cxnId="{BE08FD2F-6D00-48D5-8F60-97DAF162DDEF}">
      <dgm:prSet/>
      <dgm:spPr/>
      <dgm:t>
        <a:bodyPr/>
        <a:lstStyle/>
        <a:p>
          <a:endParaRPr lang="en-US"/>
        </a:p>
      </dgm:t>
    </dgm:pt>
    <dgm:pt modelId="{2BEB7A50-8570-476C-915F-18D82E5DB325}">
      <dgm:prSet/>
      <dgm:spPr/>
      <dgm:t>
        <a:bodyPr/>
        <a:lstStyle/>
        <a:p>
          <a:r>
            <a:rPr lang="en-US"/>
            <a:t>Avoid</a:t>
          </a:r>
        </a:p>
      </dgm:t>
    </dgm:pt>
    <dgm:pt modelId="{F3A6E9DE-AA36-477E-A922-249FE368D086}" type="parTrans" cxnId="{0D4C32E8-00DE-451F-8DD2-6C52C7724E80}">
      <dgm:prSet/>
      <dgm:spPr/>
      <dgm:t>
        <a:bodyPr/>
        <a:lstStyle/>
        <a:p>
          <a:endParaRPr lang="en-US"/>
        </a:p>
      </dgm:t>
    </dgm:pt>
    <dgm:pt modelId="{E8D3F49A-14DF-4C25-89F1-B7FD6A780E2D}" type="sibTrans" cxnId="{0D4C32E8-00DE-451F-8DD2-6C52C7724E80}">
      <dgm:prSet/>
      <dgm:spPr/>
      <dgm:t>
        <a:bodyPr/>
        <a:lstStyle/>
        <a:p>
          <a:endParaRPr lang="en-US"/>
        </a:p>
      </dgm:t>
    </dgm:pt>
    <dgm:pt modelId="{62DF7E1B-9850-4800-A30A-AEBAEE96285C}">
      <dgm:prSet/>
      <dgm:spPr/>
      <dgm:t>
        <a:bodyPr/>
        <a:lstStyle/>
        <a:p>
          <a:r>
            <a:rPr lang="en-US"/>
            <a:t>Avoid expensive future retrofits</a:t>
          </a:r>
        </a:p>
      </dgm:t>
    </dgm:pt>
    <dgm:pt modelId="{C21DA6A1-10DA-452C-8DAC-6687955BA612}" type="parTrans" cxnId="{46D407F5-BA1F-4F02-AD59-CF510A3C4F3E}">
      <dgm:prSet/>
      <dgm:spPr/>
      <dgm:t>
        <a:bodyPr/>
        <a:lstStyle/>
        <a:p>
          <a:endParaRPr lang="en-US"/>
        </a:p>
      </dgm:t>
    </dgm:pt>
    <dgm:pt modelId="{98C1CB84-4048-4564-840B-FB8F292390BC}" type="sibTrans" cxnId="{46D407F5-BA1F-4F02-AD59-CF510A3C4F3E}">
      <dgm:prSet/>
      <dgm:spPr/>
      <dgm:t>
        <a:bodyPr/>
        <a:lstStyle/>
        <a:p>
          <a:endParaRPr lang="en-US"/>
        </a:p>
      </dgm:t>
    </dgm:pt>
    <dgm:pt modelId="{2460B90C-E06B-4BC9-9EF7-75B49BE91DA1}">
      <dgm:prSet/>
      <dgm:spPr/>
      <dgm:t>
        <a:bodyPr/>
        <a:lstStyle/>
        <a:p>
          <a:r>
            <a:rPr lang="en-US"/>
            <a:t>Align</a:t>
          </a:r>
        </a:p>
      </dgm:t>
    </dgm:pt>
    <dgm:pt modelId="{C1F4B920-2A5A-4CCA-B0F2-8D4458324663}" type="parTrans" cxnId="{4AB923B2-13C2-46DF-9B73-82C3BC2BB325}">
      <dgm:prSet/>
      <dgm:spPr/>
      <dgm:t>
        <a:bodyPr/>
        <a:lstStyle/>
        <a:p>
          <a:endParaRPr lang="en-US"/>
        </a:p>
      </dgm:t>
    </dgm:pt>
    <dgm:pt modelId="{34FBB555-F24F-4419-BEC7-C167703008E6}" type="sibTrans" cxnId="{4AB923B2-13C2-46DF-9B73-82C3BC2BB325}">
      <dgm:prSet/>
      <dgm:spPr/>
      <dgm:t>
        <a:bodyPr/>
        <a:lstStyle/>
        <a:p>
          <a:endParaRPr lang="en-US"/>
        </a:p>
      </dgm:t>
    </dgm:pt>
    <dgm:pt modelId="{6BBF1157-0D6B-4F9D-9831-8E7533850FB5}">
      <dgm:prSet/>
      <dgm:spPr/>
      <dgm:t>
        <a:bodyPr/>
        <a:lstStyle/>
        <a:p>
          <a:r>
            <a:rPr lang="en-US"/>
            <a:t>Align with NFPA and regional standards</a:t>
          </a:r>
        </a:p>
      </dgm:t>
    </dgm:pt>
    <dgm:pt modelId="{95A66EDB-D9D5-4C14-94CD-C1FF5CEBED35}" type="parTrans" cxnId="{8A08EBC1-E36D-42FD-AC7E-DE0DD365CD60}">
      <dgm:prSet/>
      <dgm:spPr/>
      <dgm:t>
        <a:bodyPr/>
        <a:lstStyle/>
        <a:p>
          <a:endParaRPr lang="en-US"/>
        </a:p>
      </dgm:t>
    </dgm:pt>
    <dgm:pt modelId="{3D53F2CB-BA04-4E59-AD9F-B04393C50939}" type="sibTrans" cxnId="{8A08EBC1-E36D-42FD-AC7E-DE0DD365CD60}">
      <dgm:prSet/>
      <dgm:spPr/>
      <dgm:t>
        <a:bodyPr/>
        <a:lstStyle/>
        <a:p>
          <a:endParaRPr lang="en-US"/>
        </a:p>
      </dgm:t>
    </dgm:pt>
    <dgm:pt modelId="{DF75D96A-CE16-4366-8743-587659BBD507}">
      <dgm:prSet/>
      <dgm:spPr/>
      <dgm:t>
        <a:bodyPr/>
        <a:lstStyle/>
        <a:p>
          <a:r>
            <a:rPr lang="en-US"/>
            <a:t>Protect</a:t>
          </a:r>
        </a:p>
      </dgm:t>
    </dgm:pt>
    <dgm:pt modelId="{668138BE-C666-44AF-AC41-21828A24448E}" type="parTrans" cxnId="{64C92CF3-DEAD-40F4-A84C-0C4F23A655C8}">
      <dgm:prSet/>
      <dgm:spPr/>
      <dgm:t>
        <a:bodyPr/>
        <a:lstStyle/>
        <a:p>
          <a:endParaRPr lang="en-US"/>
        </a:p>
      </dgm:t>
    </dgm:pt>
    <dgm:pt modelId="{D0308E97-8C93-4210-863B-562696DB510C}" type="sibTrans" cxnId="{64C92CF3-DEAD-40F4-A84C-0C4F23A655C8}">
      <dgm:prSet/>
      <dgm:spPr/>
      <dgm:t>
        <a:bodyPr/>
        <a:lstStyle/>
        <a:p>
          <a:endParaRPr lang="en-US"/>
        </a:p>
      </dgm:t>
    </dgm:pt>
    <dgm:pt modelId="{6C6E5F4C-561F-4717-B337-B9D471126DB2}">
      <dgm:prSet/>
      <dgm:spPr/>
      <dgm:t>
        <a:bodyPr/>
        <a:lstStyle/>
        <a:p>
          <a:r>
            <a:rPr lang="en-US"/>
            <a:t>Protect taxpayer investment</a:t>
          </a:r>
        </a:p>
      </dgm:t>
    </dgm:pt>
    <dgm:pt modelId="{1BE1765B-A97B-4F8B-A0A0-C482A4BD9226}" type="parTrans" cxnId="{712AA130-0C5A-447D-9855-A179C493788A}">
      <dgm:prSet/>
      <dgm:spPr/>
      <dgm:t>
        <a:bodyPr/>
        <a:lstStyle/>
        <a:p>
          <a:endParaRPr lang="en-US"/>
        </a:p>
      </dgm:t>
    </dgm:pt>
    <dgm:pt modelId="{10D26E05-119C-4DD7-8DA1-010B2CE2F54B}" type="sibTrans" cxnId="{712AA130-0C5A-447D-9855-A179C493788A}">
      <dgm:prSet/>
      <dgm:spPr/>
      <dgm:t>
        <a:bodyPr/>
        <a:lstStyle/>
        <a:p>
          <a:endParaRPr lang="en-US"/>
        </a:p>
      </dgm:t>
    </dgm:pt>
    <dgm:pt modelId="{55AA4E8C-A917-4D3E-9874-C73CE414F2C7}" type="pres">
      <dgm:prSet presAssocID="{BB12145D-0632-46EE-86A1-7690D104FAE4}" presName="linearFlow" presStyleCnt="0">
        <dgm:presLayoutVars>
          <dgm:dir/>
          <dgm:animLvl val="lvl"/>
          <dgm:resizeHandles val="exact"/>
        </dgm:presLayoutVars>
      </dgm:prSet>
      <dgm:spPr/>
    </dgm:pt>
    <dgm:pt modelId="{56541C8B-B593-4E8B-B99E-FE624D4D6BB7}" type="pres">
      <dgm:prSet presAssocID="{0F16DC10-5141-4845-9FE0-9DE2D06A5C6B}" presName="composite" presStyleCnt="0"/>
      <dgm:spPr/>
    </dgm:pt>
    <dgm:pt modelId="{871F7304-8221-4D5E-9F31-63BFD7EAD1F8}" type="pres">
      <dgm:prSet presAssocID="{0F16DC10-5141-4845-9FE0-9DE2D06A5C6B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ECB4990E-88A4-4CF4-829B-0C8A41BB2823}" type="pres">
      <dgm:prSet presAssocID="{0F16DC10-5141-4845-9FE0-9DE2D06A5C6B}" presName="descendantText" presStyleLbl="alignAcc1" presStyleIdx="0" presStyleCnt="4">
        <dgm:presLayoutVars>
          <dgm:bulletEnabled val="1"/>
        </dgm:presLayoutVars>
      </dgm:prSet>
      <dgm:spPr/>
    </dgm:pt>
    <dgm:pt modelId="{E6B90653-83C4-4101-896F-827798981998}" type="pres">
      <dgm:prSet presAssocID="{E458BF46-68DF-492B-9639-D90BA57932DB}" presName="sp" presStyleCnt="0"/>
      <dgm:spPr/>
    </dgm:pt>
    <dgm:pt modelId="{432EC426-6604-4B94-8BFF-158828066A61}" type="pres">
      <dgm:prSet presAssocID="{2BEB7A50-8570-476C-915F-18D82E5DB325}" presName="composite" presStyleCnt="0"/>
      <dgm:spPr/>
    </dgm:pt>
    <dgm:pt modelId="{45F3E947-E430-4D87-B879-1C3BFC508626}" type="pres">
      <dgm:prSet presAssocID="{2BEB7A50-8570-476C-915F-18D82E5DB325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4145B0CC-5944-49CC-B570-CDEB04224A2B}" type="pres">
      <dgm:prSet presAssocID="{2BEB7A50-8570-476C-915F-18D82E5DB325}" presName="descendantText" presStyleLbl="alignAcc1" presStyleIdx="1" presStyleCnt="4">
        <dgm:presLayoutVars>
          <dgm:bulletEnabled val="1"/>
        </dgm:presLayoutVars>
      </dgm:prSet>
      <dgm:spPr/>
    </dgm:pt>
    <dgm:pt modelId="{689C8DA8-D433-46D9-8CC2-72FE7D775781}" type="pres">
      <dgm:prSet presAssocID="{E8D3F49A-14DF-4C25-89F1-B7FD6A780E2D}" presName="sp" presStyleCnt="0"/>
      <dgm:spPr/>
    </dgm:pt>
    <dgm:pt modelId="{2788652B-610E-40FF-AAC4-F875E967E542}" type="pres">
      <dgm:prSet presAssocID="{2460B90C-E06B-4BC9-9EF7-75B49BE91DA1}" presName="composite" presStyleCnt="0"/>
      <dgm:spPr/>
    </dgm:pt>
    <dgm:pt modelId="{0BBBE3B8-E098-4EB9-9469-35BFD4C7E485}" type="pres">
      <dgm:prSet presAssocID="{2460B90C-E06B-4BC9-9EF7-75B49BE91DA1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33BE158E-5D97-409F-AD25-0D98FFEAABB1}" type="pres">
      <dgm:prSet presAssocID="{2460B90C-E06B-4BC9-9EF7-75B49BE91DA1}" presName="descendantText" presStyleLbl="alignAcc1" presStyleIdx="2" presStyleCnt="4">
        <dgm:presLayoutVars>
          <dgm:bulletEnabled val="1"/>
        </dgm:presLayoutVars>
      </dgm:prSet>
      <dgm:spPr/>
    </dgm:pt>
    <dgm:pt modelId="{E73F7094-F979-47AF-ADE9-169D26C24188}" type="pres">
      <dgm:prSet presAssocID="{34FBB555-F24F-4419-BEC7-C167703008E6}" presName="sp" presStyleCnt="0"/>
      <dgm:spPr/>
    </dgm:pt>
    <dgm:pt modelId="{689A8CFF-B8D0-4C3E-AAC2-F20F39C67D15}" type="pres">
      <dgm:prSet presAssocID="{DF75D96A-CE16-4366-8743-587659BBD507}" presName="composite" presStyleCnt="0"/>
      <dgm:spPr/>
    </dgm:pt>
    <dgm:pt modelId="{82F210E2-70A2-441F-A16B-FA0B40F8F8B6}" type="pres">
      <dgm:prSet presAssocID="{DF75D96A-CE16-4366-8743-587659BBD507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78DF82F4-B7EF-43E3-B4BD-08C90C202D1D}" type="pres">
      <dgm:prSet presAssocID="{DF75D96A-CE16-4366-8743-587659BBD507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4C50C622-00CD-4A9D-9CF5-555A2547C5BB}" srcId="{BB12145D-0632-46EE-86A1-7690D104FAE4}" destId="{0F16DC10-5141-4845-9FE0-9DE2D06A5C6B}" srcOrd="0" destOrd="0" parTransId="{41E4490C-CF7F-4537-8B3B-0DDF72C49BD7}" sibTransId="{E458BF46-68DF-492B-9639-D90BA57932DB}"/>
    <dgm:cxn modelId="{BE08FD2F-6D00-48D5-8F60-97DAF162DDEF}" srcId="{0F16DC10-5141-4845-9FE0-9DE2D06A5C6B}" destId="{A0F35A62-1CC0-4786-AE43-BE07EE6E4DA0}" srcOrd="0" destOrd="0" parTransId="{0B0AB91A-0C63-4A11-80AD-A5CFE5FE3E6B}" sibTransId="{96F4E661-BA87-4976-8A6D-3890D3825E27}"/>
    <dgm:cxn modelId="{712AA130-0C5A-447D-9855-A179C493788A}" srcId="{DF75D96A-CE16-4366-8743-587659BBD507}" destId="{6C6E5F4C-561F-4717-B337-B9D471126DB2}" srcOrd="0" destOrd="0" parTransId="{1BE1765B-A97B-4F8B-A0A0-C482A4BD9226}" sibTransId="{10D26E05-119C-4DD7-8DA1-010B2CE2F54B}"/>
    <dgm:cxn modelId="{78443A65-7386-4629-97A6-39D2405871C8}" type="presOf" srcId="{2460B90C-E06B-4BC9-9EF7-75B49BE91DA1}" destId="{0BBBE3B8-E098-4EB9-9469-35BFD4C7E485}" srcOrd="0" destOrd="0" presId="urn:microsoft.com/office/officeart/2005/8/layout/chevron2"/>
    <dgm:cxn modelId="{A5B3A86B-9863-4BD7-8BDB-D51DD0230420}" type="presOf" srcId="{62DF7E1B-9850-4800-A30A-AEBAEE96285C}" destId="{4145B0CC-5944-49CC-B570-CDEB04224A2B}" srcOrd="0" destOrd="0" presId="urn:microsoft.com/office/officeart/2005/8/layout/chevron2"/>
    <dgm:cxn modelId="{6F9D0570-72E1-4160-8517-D81928AA6B12}" type="presOf" srcId="{BB12145D-0632-46EE-86A1-7690D104FAE4}" destId="{55AA4E8C-A917-4D3E-9874-C73CE414F2C7}" srcOrd="0" destOrd="0" presId="urn:microsoft.com/office/officeart/2005/8/layout/chevron2"/>
    <dgm:cxn modelId="{4AB923B2-13C2-46DF-9B73-82C3BC2BB325}" srcId="{BB12145D-0632-46EE-86A1-7690D104FAE4}" destId="{2460B90C-E06B-4BC9-9EF7-75B49BE91DA1}" srcOrd="2" destOrd="0" parTransId="{C1F4B920-2A5A-4CCA-B0F2-8D4458324663}" sibTransId="{34FBB555-F24F-4419-BEC7-C167703008E6}"/>
    <dgm:cxn modelId="{5624C8BC-17D0-4612-BECF-BDA5CAAD745B}" type="presOf" srcId="{6BBF1157-0D6B-4F9D-9831-8E7533850FB5}" destId="{33BE158E-5D97-409F-AD25-0D98FFEAABB1}" srcOrd="0" destOrd="0" presId="urn:microsoft.com/office/officeart/2005/8/layout/chevron2"/>
    <dgm:cxn modelId="{8A08EBC1-E36D-42FD-AC7E-DE0DD365CD60}" srcId="{2460B90C-E06B-4BC9-9EF7-75B49BE91DA1}" destId="{6BBF1157-0D6B-4F9D-9831-8E7533850FB5}" srcOrd="0" destOrd="0" parTransId="{95A66EDB-D9D5-4C14-94CD-C1FF5CEBED35}" sibTransId="{3D53F2CB-BA04-4E59-AD9F-B04393C50939}"/>
    <dgm:cxn modelId="{118639CC-4340-44D8-B3A2-D24A6EF946F8}" type="presOf" srcId="{0F16DC10-5141-4845-9FE0-9DE2D06A5C6B}" destId="{871F7304-8221-4D5E-9F31-63BFD7EAD1F8}" srcOrd="0" destOrd="0" presId="urn:microsoft.com/office/officeart/2005/8/layout/chevron2"/>
    <dgm:cxn modelId="{76B0EFCD-BD84-4213-8C3A-36E4603CED34}" type="presOf" srcId="{DF75D96A-CE16-4366-8743-587659BBD507}" destId="{82F210E2-70A2-441F-A16B-FA0B40F8F8B6}" srcOrd="0" destOrd="0" presId="urn:microsoft.com/office/officeart/2005/8/layout/chevron2"/>
    <dgm:cxn modelId="{A56031D2-F812-4522-9C49-58EB4E94EF4D}" type="presOf" srcId="{6C6E5F4C-561F-4717-B337-B9D471126DB2}" destId="{78DF82F4-B7EF-43E3-B4BD-08C90C202D1D}" srcOrd="0" destOrd="0" presId="urn:microsoft.com/office/officeart/2005/8/layout/chevron2"/>
    <dgm:cxn modelId="{0D4C32E8-00DE-451F-8DD2-6C52C7724E80}" srcId="{BB12145D-0632-46EE-86A1-7690D104FAE4}" destId="{2BEB7A50-8570-476C-915F-18D82E5DB325}" srcOrd="1" destOrd="0" parTransId="{F3A6E9DE-AA36-477E-A922-249FE368D086}" sibTransId="{E8D3F49A-14DF-4C25-89F1-B7FD6A780E2D}"/>
    <dgm:cxn modelId="{64C92CF3-DEAD-40F4-A84C-0C4F23A655C8}" srcId="{BB12145D-0632-46EE-86A1-7690D104FAE4}" destId="{DF75D96A-CE16-4366-8743-587659BBD507}" srcOrd="3" destOrd="0" parTransId="{668138BE-C666-44AF-AC41-21828A24448E}" sibTransId="{D0308E97-8C93-4210-863B-562696DB510C}"/>
    <dgm:cxn modelId="{46D407F5-BA1F-4F02-AD59-CF510A3C4F3E}" srcId="{2BEB7A50-8570-476C-915F-18D82E5DB325}" destId="{62DF7E1B-9850-4800-A30A-AEBAEE96285C}" srcOrd="0" destOrd="0" parTransId="{C21DA6A1-10DA-452C-8DAC-6687955BA612}" sibTransId="{98C1CB84-4048-4564-840B-FB8F292390BC}"/>
    <dgm:cxn modelId="{B83414F6-29D8-4086-86C2-837EDFCDAD1E}" type="presOf" srcId="{2BEB7A50-8570-476C-915F-18D82E5DB325}" destId="{45F3E947-E430-4D87-B879-1C3BFC508626}" srcOrd="0" destOrd="0" presId="urn:microsoft.com/office/officeart/2005/8/layout/chevron2"/>
    <dgm:cxn modelId="{BFFA82FE-FC9F-478F-A7B3-B10AEBC3DD84}" type="presOf" srcId="{A0F35A62-1CC0-4786-AE43-BE07EE6E4DA0}" destId="{ECB4990E-88A4-4CF4-829B-0C8A41BB2823}" srcOrd="0" destOrd="0" presId="urn:microsoft.com/office/officeart/2005/8/layout/chevron2"/>
    <dgm:cxn modelId="{3BE30BE5-FA58-4C5E-91B3-9B0DD398A27E}" type="presParOf" srcId="{55AA4E8C-A917-4D3E-9874-C73CE414F2C7}" destId="{56541C8B-B593-4E8B-B99E-FE624D4D6BB7}" srcOrd="0" destOrd="0" presId="urn:microsoft.com/office/officeart/2005/8/layout/chevron2"/>
    <dgm:cxn modelId="{4840A45C-5FC0-402B-B0CC-2618DFED6549}" type="presParOf" srcId="{56541C8B-B593-4E8B-B99E-FE624D4D6BB7}" destId="{871F7304-8221-4D5E-9F31-63BFD7EAD1F8}" srcOrd="0" destOrd="0" presId="urn:microsoft.com/office/officeart/2005/8/layout/chevron2"/>
    <dgm:cxn modelId="{D2661DFF-DF4B-4041-862A-6D0DA9ACE3C7}" type="presParOf" srcId="{56541C8B-B593-4E8B-B99E-FE624D4D6BB7}" destId="{ECB4990E-88A4-4CF4-829B-0C8A41BB2823}" srcOrd="1" destOrd="0" presId="urn:microsoft.com/office/officeart/2005/8/layout/chevron2"/>
    <dgm:cxn modelId="{5583E930-0B33-4899-9803-A76C626A3BDA}" type="presParOf" srcId="{55AA4E8C-A917-4D3E-9874-C73CE414F2C7}" destId="{E6B90653-83C4-4101-896F-827798981998}" srcOrd="1" destOrd="0" presId="urn:microsoft.com/office/officeart/2005/8/layout/chevron2"/>
    <dgm:cxn modelId="{67AB414D-AE6D-4895-ADDC-95ACE0B50ADD}" type="presParOf" srcId="{55AA4E8C-A917-4D3E-9874-C73CE414F2C7}" destId="{432EC426-6604-4B94-8BFF-158828066A61}" srcOrd="2" destOrd="0" presId="urn:microsoft.com/office/officeart/2005/8/layout/chevron2"/>
    <dgm:cxn modelId="{A59B91D8-7141-438A-B520-4F485422EE3D}" type="presParOf" srcId="{432EC426-6604-4B94-8BFF-158828066A61}" destId="{45F3E947-E430-4D87-B879-1C3BFC508626}" srcOrd="0" destOrd="0" presId="urn:microsoft.com/office/officeart/2005/8/layout/chevron2"/>
    <dgm:cxn modelId="{D4D80660-C24B-4D47-A59D-6D1066A9C907}" type="presParOf" srcId="{432EC426-6604-4B94-8BFF-158828066A61}" destId="{4145B0CC-5944-49CC-B570-CDEB04224A2B}" srcOrd="1" destOrd="0" presId="urn:microsoft.com/office/officeart/2005/8/layout/chevron2"/>
    <dgm:cxn modelId="{B85AD6FC-9385-469E-96AE-6E7ABA2A4710}" type="presParOf" srcId="{55AA4E8C-A917-4D3E-9874-C73CE414F2C7}" destId="{689C8DA8-D433-46D9-8CC2-72FE7D775781}" srcOrd="3" destOrd="0" presId="urn:microsoft.com/office/officeart/2005/8/layout/chevron2"/>
    <dgm:cxn modelId="{B2188049-093F-432B-8334-40685EFCB688}" type="presParOf" srcId="{55AA4E8C-A917-4D3E-9874-C73CE414F2C7}" destId="{2788652B-610E-40FF-AAC4-F875E967E542}" srcOrd="4" destOrd="0" presId="urn:microsoft.com/office/officeart/2005/8/layout/chevron2"/>
    <dgm:cxn modelId="{454A834B-B612-415A-A3E6-3BD0878FC9AB}" type="presParOf" srcId="{2788652B-610E-40FF-AAC4-F875E967E542}" destId="{0BBBE3B8-E098-4EB9-9469-35BFD4C7E485}" srcOrd="0" destOrd="0" presId="urn:microsoft.com/office/officeart/2005/8/layout/chevron2"/>
    <dgm:cxn modelId="{1CA7F2FF-9365-4B78-A4C3-A3A3D2D63F78}" type="presParOf" srcId="{2788652B-610E-40FF-AAC4-F875E967E542}" destId="{33BE158E-5D97-409F-AD25-0D98FFEAABB1}" srcOrd="1" destOrd="0" presId="urn:microsoft.com/office/officeart/2005/8/layout/chevron2"/>
    <dgm:cxn modelId="{56C3E8F3-B946-4D45-98BF-C9A6695D449D}" type="presParOf" srcId="{55AA4E8C-A917-4D3E-9874-C73CE414F2C7}" destId="{E73F7094-F979-47AF-ADE9-169D26C24188}" srcOrd="5" destOrd="0" presId="urn:microsoft.com/office/officeart/2005/8/layout/chevron2"/>
    <dgm:cxn modelId="{1AA900C6-E0E8-4A42-953C-41D60DD51018}" type="presParOf" srcId="{55AA4E8C-A917-4D3E-9874-C73CE414F2C7}" destId="{689A8CFF-B8D0-4C3E-AAC2-F20F39C67D15}" srcOrd="6" destOrd="0" presId="urn:microsoft.com/office/officeart/2005/8/layout/chevron2"/>
    <dgm:cxn modelId="{BE2983DD-653F-4EEF-B624-7086410DA400}" type="presParOf" srcId="{689A8CFF-B8D0-4C3E-AAC2-F20F39C67D15}" destId="{82F210E2-70A2-441F-A16B-FA0B40F8F8B6}" srcOrd="0" destOrd="0" presId="urn:microsoft.com/office/officeart/2005/8/layout/chevron2"/>
    <dgm:cxn modelId="{0F5E92A1-B109-404D-80D6-3BED08B5180B}" type="presParOf" srcId="{689A8CFF-B8D0-4C3E-AAC2-F20F39C67D15}" destId="{78DF82F4-B7EF-43E3-B4BD-08C90C202D1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FE90396-D693-4BD2-AA4C-2D6F6CBE9589}" type="doc">
      <dgm:prSet loTypeId="urn:microsoft.com/office/officeart/2008/layout/LinedList" loCatId="list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B6839057-99C4-42C6-B72E-59736700E28E}">
      <dgm:prSet/>
      <dgm:spPr/>
      <dgm:t>
        <a:bodyPr/>
        <a:lstStyle/>
        <a:p>
          <a:r>
            <a:rPr lang="en-US" dirty="0"/>
            <a:t>Meet NFPA clearance standards</a:t>
          </a:r>
        </a:p>
      </dgm:t>
    </dgm:pt>
    <dgm:pt modelId="{2E66A8CE-3F6B-431D-99F7-C0BECE76BADE}" type="parTrans" cxnId="{565FDDF9-B920-4F61-95B6-123D86A3ACD6}">
      <dgm:prSet/>
      <dgm:spPr/>
      <dgm:t>
        <a:bodyPr/>
        <a:lstStyle/>
        <a:p>
          <a:endParaRPr lang="en-US"/>
        </a:p>
      </dgm:t>
    </dgm:pt>
    <dgm:pt modelId="{FCAB6ECB-8507-41D2-9FEB-1AEE3E630210}" type="sibTrans" cxnId="{565FDDF9-B920-4F61-95B6-123D86A3ACD6}">
      <dgm:prSet/>
      <dgm:spPr/>
      <dgm:t>
        <a:bodyPr/>
        <a:lstStyle/>
        <a:p>
          <a:endParaRPr lang="en-US"/>
        </a:p>
      </dgm:t>
    </dgm:pt>
    <dgm:pt modelId="{7B3EEC2F-95C1-4A71-804F-C0058B363896}">
      <dgm:prSet/>
      <dgm:spPr/>
      <dgm:t>
        <a:bodyPr/>
        <a:lstStyle/>
        <a:p>
          <a:r>
            <a:rPr lang="en-US"/>
            <a:t>Allow modern &amp; future apparatus</a:t>
          </a:r>
        </a:p>
      </dgm:t>
    </dgm:pt>
    <dgm:pt modelId="{F7B10CD6-25F8-4242-A5D7-CE90F87CE608}" type="parTrans" cxnId="{8BB71604-83EC-40F6-A252-EFCFEAEDD896}">
      <dgm:prSet/>
      <dgm:spPr/>
      <dgm:t>
        <a:bodyPr/>
        <a:lstStyle/>
        <a:p>
          <a:endParaRPr lang="en-US"/>
        </a:p>
      </dgm:t>
    </dgm:pt>
    <dgm:pt modelId="{9E86B6B2-CAE2-4B4C-BFD2-A5AF0B6A2396}" type="sibTrans" cxnId="{8BB71604-83EC-40F6-A252-EFCFEAEDD896}">
      <dgm:prSet/>
      <dgm:spPr/>
      <dgm:t>
        <a:bodyPr/>
        <a:lstStyle/>
        <a:p>
          <a:endParaRPr lang="en-US"/>
        </a:p>
      </dgm:t>
    </dgm:pt>
    <dgm:pt modelId="{0AD7AF1D-CC43-454F-844A-75FDEE3FB75A}">
      <dgm:prSet/>
      <dgm:spPr/>
      <dgm:t>
        <a:bodyPr/>
        <a:lstStyle/>
        <a:p>
          <a:r>
            <a:rPr lang="en-US" dirty="0"/>
            <a:t>Support clean cab &amp; decon layouts</a:t>
          </a:r>
        </a:p>
      </dgm:t>
    </dgm:pt>
    <dgm:pt modelId="{D50C9060-9A05-465D-B55E-994459256BA9}" type="parTrans" cxnId="{B9320B08-A583-49FA-B7B4-E599BC2B2C96}">
      <dgm:prSet/>
      <dgm:spPr/>
      <dgm:t>
        <a:bodyPr/>
        <a:lstStyle/>
        <a:p>
          <a:endParaRPr lang="en-US"/>
        </a:p>
      </dgm:t>
    </dgm:pt>
    <dgm:pt modelId="{993D5A17-76FA-4477-96A0-EA504D3CCFCF}" type="sibTrans" cxnId="{B9320B08-A583-49FA-B7B4-E599BC2B2C96}">
      <dgm:prSet/>
      <dgm:spPr/>
      <dgm:t>
        <a:bodyPr/>
        <a:lstStyle/>
        <a:p>
          <a:endParaRPr lang="en-US"/>
        </a:p>
      </dgm:t>
    </dgm:pt>
    <dgm:pt modelId="{2C4466EB-5AFC-4B37-AAE0-82936A235969}">
      <dgm:prSet/>
      <dgm:spPr/>
      <dgm:t>
        <a:bodyPr/>
        <a:lstStyle/>
        <a:p>
          <a:r>
            <a:rPr lang="en-US"/>
            <a:t>Improve firefighter safety</a:t>
          </a:r>
        </a:p>
      </dgm:t>
    </dgm:pt>
    <dgm:pt modelId="{24F67FCE-142A-4C92-BC08-0B089317AEDB}" type="parTrans" cxnId="{B77A0EEE-DB47-4F23-9806-0CD0CCCD8B6F}">
      <dgm:prSet/>
      <dgm:spPr/>
      <dgm:t>
        <a:bodyPr/>
        <a:lstStyle/>
        <a:p>
          <a:endParaRPr lang="en-US"/>
        </a:p>
      </dgm:t>
    </dgm:pt>
    <dgm:pt modelId="{559D0891-A54C-4288-9BBD-E1469FD9E88C}" type="sibTrans" cxnId="{B77A0EEE-DB47-4F23-9806-0CD0CCCD8B6F}">
      <dgm:prSet/>
      <dgm:spPr/>
      <dgm:t>
        <a:bodyPr/>
        <a:lstStyle/>
        <a:p>
          <a:endParaRPr lang="en-US"/>
        </a:p>
      </dgm:t>
    </dgm:pt>
    <dgm:pt modelId="{6429A49E-2409-4F13-A788-BF5912EE0FD9}">
      <dgm:prSet/>
      <dgm:spPr/>
      <dgm:t>
        <a:bodyPr/>
        <a:lstStyle/>
        <a:p>
          <a:r>
            <a:rPr lang="en-US" dirty="0"/>
            <a:t>Operational efficiency on response</a:t>
          </a:r>
        </a:p>
      </dgm:t>
    </dgm:pt>
    <dgm:pt modelId="{B117990F-C1F9-4371-8CED-41AC3AAB7CB4}" type="parTrans" cxnId="{A139F79B-DB02-4DEF-A0FA-9865C88F67E3}">
      <dgm:prSet/>
      <dgm:spPr/>
      <dgm:t>
        <a:bodyPr/>
        <a:lstStyle/>
        <a:p>
          <a:endParaRPr lang="en-US"/>
        </a:p>
      </dgm:t>
    </dgm:pt>
    <dgm:pt modelId="{764B3D0A-3804-4ABA-B3E0-D34ABAB5B366}" type="sibTrans" cxnId="{A139F79B-DB02-4DEF-A0FA-9865C88F67E3}">
      <dgm:prSet/>
      <dgm:spPr/>
      <dgm:t>
        <a:bodyPr/>
        <a:lstStyle/>
        <a:p>
          <a:endParaRPr lang="en-US"/>
        </a:p>
      </dgm:t>
    </dgm:pt>
    <dgm:pt modelId="{4267BBB4-B369-48F3-9D81-A549C8F854BA}" type="pres">
      <dgm:prSet presAssocID="{9FE90396-D693-4BD2-AA4C-2D6F6CBE9589}" presName="vert0" presStyleCnt="0">
        <dgm:presLayoutVars>
          <dgm:dir/>
          <dgm:animOne val="branch"/>
          <dgm:animLvl val="lvl"/>
        </dgm:presLayoutVars>
      </dgm:prSet>
      <dgm:spPr/>
    </dgm:pt>
    <dgm:pt modelId="{577F97E6-40EE-4B14-AEA1-92A70679A475}" type="pres">
      <dgm:prSet presAssocID="{B6839057-99C4-42C6-B72E-59736700E28E}" presName="thickLine" presStyleLbl="alignNode1" presStyleIdx="0" presStyleCnt="5"/>
      <dgm:spPr/>
    </dgm:pt>
    <dgm:pt modelId="{25B483F4-02C1-47C0-AE40-DDF8296C8110}" type="pres">
      <dgm:prSet presAssocID="{B6839057-99C4-42C6-B72E-59736700E28E}" presName="horz1" presStyleCnt="0"/>
      <dgm:spPr/>
    </dgm:pt>
    <dgm:pt modelId="{8316DD11-4B8E-4CC6-8143-BAD32450AB5B}" type="pres">
      <dgm:prSet presAssocID="{B6839057-99C4-42C6-B72E-59736700E28E}" presName="tx1" presStyleLbl="revTx" presStyleIdx="0" presStyleCnt="5"/>
      <dgm:spPr/>
    </dgm:pt>
    <dgm:pt modelId="{76E92A20-D54A-4A3B-BC15-F6500C49363F}" type="pres">
      <dgm:prSet presAssocID="{B6839057-99C4-42C6-B72E-59736700E28E}" presName="vert1" presStyleCnt="0"/>
      <dgm:spPr/>
    </dgm:pt>
    <dgm:pt modelId="{32477199-317E-4218-AFD4-8293F72ABD5D}" type="pres">
      <dgm:prSet presAssocID="{7B3EEC2F-95C1-4A71-804F-C0058B363896}" presName="thickLine" presStyleLbl="alignNode1" presStyleIdx="1" presStyleCnt="5"/>
      <dgm:spPr/>
    </dgm:pt>
    <dgm:pt modelId="{8389C2CD-801A-4919-AD64-DF0D23F0E9E4}" type="pres">
      <dgm:prSet presAssocID="{7B3EEC2F-95C1-4A71-804F-C0058B363896}" presName="horz1" presStyleCnt="0"/>
      <dgm:spPr/>
    </dgm:pt>
    <dgm:pt modelId="{2D5F9045-C0D5-4294-9529-0B27C2E22A5D}" type="pres">
      <dgm:prSet presAssocID="{7B3EEC2F-95C1-4A71-804F-C0058B363896}" presName="tx1" presStyleLbl="revTx" presStyleIdx="1" presStyleCnt="5"/>
      <dgm:spPr/>
    </dgm:pt>
    <dgm:pt modelId="{3A1A6304-6C11-45BC-BB21-B9932AFF76F9}" type="pres">
      <dgm:prSet presAssocID="{7B3EEC2F-95C1-4A71-804F-C0058B363896}" presName="vert1" presStyleCnt="0"/>
      <dgm:spPr/>
    </dgm:pt>
    <dgm:pt modelId="{8EE3B7DF-1F3E-4610-945A-475A05C1B844}" type="pres">
      <dgm:prSet presAssocID="{0AD7AF1D-CC43-454F-844A-75FDEE3FB75A}" presName="thickLine" presStyleLbl="alignNode1" presStyleIdx="2" presStyleCnt="5"/>
      <dgm:spPr/>
    </dgm:pt>
    <dgm:pt modelId="{3CF1209A-8971-41E0-9CEC-FB311A1CC338}" type="pres">
      <dgm:prSet presAssocID="{0AD7AF1D-CC43-454F-844A-75FDEE3FB75A}" presName="horz1" presStyleCnt="0"/>
      <dgm:spPr/>
    </dgm:pt>
    <dgm:pt modelId="{A9AA22A3-55CB-409C-B056-03EF5329E828}" type="pres">
      <dgm:prSet presAssocID="{0AD7AF1D-CC43-454F-844A-75FDEE3FB75A}" presName="tx1" presStyleLbl="revTx" presStyleIdx="2" presStyleCnt="5"/>
      <dgm:spPr/>
    </dgm:pt>
    <dgm:pt modelId="{A1AC5220-041F-4C0F-AEA5-F16FFB82A81C}" type="pres">
      <dgm:prSet presAssocID="{0AD7AF1D-CC43-454F-844A-75FDEE3FB75A}" presName="vert1" presStyleCnt="0"/>
      <dgm:spPr/>
    </dgm:pt>
    <dgm:pt modelId="{C58117FD-AD4C-47FD-B444-18344383ED86}" type="pres">
      <dgm:prSet presAssocID="{2C4466EB-5AFC-4B37-AAE0-82936A235969}" presName="thickLine" presStyleLbl="alignNode1" presStyleIdx="3" presStyleCnt="5"/>
      <dgm:spPr/>
    </dgm:pt>
    <dgm:pt modelId="{D9A4A3C5-3170-4615-8F05-36C5CCA96B9A}" type="pres">
      <dgm:prSet presAssocID="{2C4466EB-5AFC-4B37-AAE0-82936A235969}" presName="horz1" presStyleCnt="0"/>
      <dgm:spPr/>
    </dgm:pt>
    <dgm:pt modelId="{65BBB423-3A7A-45BA-858F-5F084389D04F}" type="pres">
      <dgm:prSet presAssocID="{2C4466EB-5AFC-4B37-AAE0-82936A235969}" presName="tx1" presStyleLbl="revTx" presStyleIdx="3" presStyleCnt="5"/>
      <dgm:spPr/>
    </dgm:pt>
    <dgm:pt modelId="{8D72C55E-6D48-4088-9E26-B9633183B3D3}" type="pres">
      <dgm:prSet presAssocID="{2C4466EB-5AFC-4B37-AAE0-82936A235969}" presName="vert1" presStyleCnt="0"/>
      <dgm:spPr/>
    </dgm:pt>
    <dgm:pt modelId="{F28CEB35-258D-4A58-A67D-5E426F8AF400}" type="pres">
      <dgm:prSet presAssocID="{6429A49E-2409-4F13-A788-BF5912EE0FD9}" presName="thickLine" presStyleLbl="alignNode1" presStyleIdx="4" presStyleCnt="5"/>
      <dgm:spPr/>
    </dgm:pt>
    <dgm:pt modelId="{5E1D201C-CE07-4E22-A618-F3CCD8D49801}" type="pres">
      <dgm:prSet presAssocID="{6429A49E-2409-4F13-A788-BF5912EE0FD9}" presName="horz1" presStyleCnt="0"/>
      <dgm:spPr/>
    </dgm:pt>
    <dgm:pt modelId="{ADD7FAC7-9296-4AF3-8F6A-27C406D1746D}" type="pres">
      <dgm:prSet presAssocID="{6429A49E-2409-4F13-A788-BF5912EE0FD9}" presName="tx1" presStyleLbl="revTx" presStyleIdx="4" presStyleCnt="5"/>
      <dgm:spPr/>
    </dgm:pt>
    <dgm:pt modelId="{3953DA19-2DA3-4DEA-A5E4-9ADCCA7EC828}" type="pres">
      <dgm:prSet presAssocID="{6429A49E-2409-4F13-A788-BF5912EE0FD9}" presName="vert1" presStyleCnt="0"/>
      <dgm:spPr/>
    </dgm:pt>
  </dgm:ptLst>
  <dgm:cxnLst>
    <dgm:cxn modelId="{8BB71604-83EC-40F6-A252-EFCFEAEDD896}" srcId="{9FE90396-D693-4BD2-AA4C-2D6F6CBE9589}" destId="{7B3EEC2F-95C1-4A71-804F-C0058B363896}" srcOrd="1" destOrd="0" parTransId="{F7B10CD6-25F8-4242-A5D7-CE90F87CE608}" sibTransId="{9E86B6B2-CAE2-4B4C-BFD2-A5AF0B6A2396}"/>
    <dgm:cxn modelId="{B9320B08-A583-49FA-B7B4-E599BC2B2C96}" srcId="{9FE90396-D693-4BD2-AA4C-2D6F6CBE9589}" destId="{0AD7AF1D-CC43-454F-844A-75FDEE3FB75A}" srcOrd="2" destOrd="0" parTransId="{D50C9060-9A05-465D-B55E-994459256BA9}" sibTransId="{993D5A17-76FA-4477-96A0-EA504D3CCFCF}"/>
    <dgm:cxn modelId="{4C457C36-0A2B-4338-8C2E-703FD643530B}" type="presOf" srcId="{2C4466EB-5AFC-4B37-AAE0-82936A235969}" destId="{65BBB423-3A7A-45BA-858F-5F084389D04F}" srcOrd="0" destOrd="0" presId="urn:microsoft.com/office/officeart/2008/layout/LinedList"/>
    <dgm:cxn modelId="{36A3DA84-A88F-4BB5-A746-E650D6BADC31}" type="presOf" srcId="{0AD7AF1D-CC43-454F-844A-75FDEE3FB75A}" destId="{A9AA22A3-55CB-409C-B056-03EF5329E828}" srcOrd="0" destOrd="0" presId="urn:microsoft.com/office/officeart/2008/layout/LinedList"/>
    <dgm:cxn modelId="{DC14D58F-72C0-482F-A3FE-A2F9BE66D509}" type="presOf" srcId="{6429A49E-2409-4F13-A788-BF5912EE0FD9}" destId="{ADD7FAC7-9296-4AF3-8F6A-27C406D1746D}" srcOrd="0" destOrd="0" presId="urn:microsoft.com/office/officeart/2008/layout/LinedList"/>
    <dgm:cxn modelId="{A6233396-38B8-41BF-8304-8F89FEDCBC45}" type="presOf" srcId="{7B3EEC2F-95C1-4A71-804F-C0058B363896}" destId="{2D5F9045-C0D5-4294-9529-0B27C2E22A5D}" srcOrd="0" destOrd="0" presId="urn:microsoft.com/office/officeart/2008/layout/LinedList"/>
    <dgm:cxn modelId="{A3B94D96-C848-4B68-ABEF-E1024A833DBB}" type="presOf" srcId="{B6839057-99C4-42C6-B72E-59736700E28E}" destId="{8316DD11-4B8E-4CC6-8143-BAD32450AB5B}" srcOrd="0" destOrd="0" presId="urn:microsoft.com/office/officeart/2008/layout/LinedList"/>
    <dgm:cxn modelId="{A139F79B-DB02-4DEF-A0FA-9865C88F67E3}" srcId="{9FE90396-D693-4BD2-AA4C-2D6F6CBE9589}" destId="{6429A49E-2409-4F13-A788-BF5912EE0FD9}" srcOrd="4" destOrd="0" parTransId="{B117990F-C1F9-4371-8CED-41AC3AAB7CB4}" sibTransId="{764B3D0A-3804-4ABA-B3E0-D34ABAB5B366}"/>
    <dgm:cxn modelId="{CA1C53CB-B63B-4B0C-9AE1-E5F20695BD1E}" type="presOf" srcId="{9FE90396-D693-4BD2-AA4C-2D6F6CBE9589}" destId="{4267BBB4-B369-48F3-9D81-A549C8F854BA}" srcOrd="0" destOrd="0" presId="urn:microsoft.com/office/officeart/2008/layout/LinedList"/>
    <dgm:cxn modelId="{B77A0EEE-DB47-4F23-9806-0CD0CCCD8B6F}" srcId="{9FE90396-D693-4BD2-AA4C-2D6F6CBE9589}" destId="{2C4466EB-5AFC-4B37-AAE0-82936A235969}" srcOrd="3" destOrd="0" parTransId="{24F67FCE-142A-4C92-BC08-0B089317AEDB}" sibTransId="{559D0891-A54C-4288-9BBD-E1469FD9E88C}"/>
    <dgm:cxn modelId="{565FDDF9-B920-4F61-95B6-123D86A3ACD6}" srcId="{9FE90396-D693-4BD2-AA4C-2D6F6CBE9589}" destId="{B6839057-99C4-42C6-B72E-59736700E28E}" srcOrd="0" destOrd="0" parTransId="{2E66A8CE-3F6B-431D-99F7-C0BECE76BADE}" sibTransId="{FCAB6ECB-8507-41D2-9FEB-1AEE3E630210}"/>
    <dgm:cxn modelId="{A9437320-826D-469F-AD03-7686F8CB49A3}" type="presParOf" srcId="{4267BBB4-B369-48F3-9D81-A549C8F854BA}" destId="{577F97E6-40EE-4B14-AEA1-92A70679A475}" srcOrd="0" destOrd="0" presId="urn:microsoft.com/office/officeart/2008/layout/LinedList"/>
    <dgm:cxn modelId="{D9F39593-68C9-4404-9038-6E9E8A398C0F}" type="presParOf" srcId="{4267BBB4-B369-48F3-9D81-A549C8F854BA}" destId="{25B483F4-02C1-47C0-AE40-DDF8296C8110}" srcOrd="1" destOrd="0" presId="urn:microsoft.com/office/officeart/2008/layout/LinedList"/>
    <dgm:cxn modelId="{CE59D379-04B1-4333-BB17-38BC4F9CA703}" type="presParOf" srcId="{25B483F4-02C1-47C0-AE40-DDF8296C8110}" destId="{8316DD11-4B8E-4CC6-8143-BAD32450AB5B}" srcOrd="0" destOrd="0" presId="urn:microsoft.com/office/officeart/2008/layout/LinedList"/>
    <dgm:cxn modelId="{5B1B4E5B-B19C-414D-92C7-4C68950BBDE0}" type="presParOf" srcId="{25B483F4-02C1-47C0-AE40-DDF8296C8110}" destId="{76E92A20-D54A-4A3B-BC15-F6500C49363F}" srcOrd="1" destOrd="0" presId="urn:microsoft.com/office/officeart/2008/layout/LinedList"/>
    <dgm:cxn modelId="{F75723F8-692E-4460-9F21-C7BBCF5FAE90}" type="presParOf" srcId="{4267BBB4-B369-48F3-9D81-A549C8F854BA}" destId="{32477199-317E-4218-AFD4-8293F72ABD5D}" srcOrd="2" destOrd="0" presId="urn:microsoft.com/office/officeart/2008/layout/LinedList"/>
    <dgm:cxn modelId="{1B1117A1-547A-4F63-A65A-AA9E4718FE85}" type="presParOf" srcId="{4267BBB4-B369-48F3-9D81-A549C8F854BA}" destId="{8389C2CD-801A-4919-AD64-DF0D23F0E9E4}" srcOrd="3" destOrd="0" presId="urn:microsoft.com/office/officeart/2008/layout/LinedList"/>
    <dgm:cxn modelId="{8542A517-D4F8-4156-BDC6-088F7D439534}" type="presParOf" srcId="{8389C2CD-801A-4919-AD64-DF0D23F0E9E4}" destId="{2D5F9045-C0D5-4294-9529-0B27C2E22A5D}" srcOrd="0" destOrd="0" presId="urn:microsoft.com/office/officeart/2008/layout/LinedList"/>
    <dgm:cxn modelId="{A46C5B76-363E-4B84-AF00-F033C10090F7}" type="presParOf" srcId="{8389C2CD-801A-4919-AD64-DF0D23F0E9E4}" destId="{3A1A6304-6C11-45BC-BB21-B9932AFF76F9}" srcOrd="1" destOrd="0" presId="urn:microsoft.com/office/officeart/2008/layout/LinedList"/>
    <dgm:cxn modelId="{2D4BA482-1E9A-4496-AA6A-94817AE75B3E}" type="presParOf" srcId="{4267BBB4-B369-48F3-9D81-A549C8F854BA}" destId="{8EE3B7DF-1F3E-4610-945A-475A05C1B844}" srcOrd="4" destOrd="0" presId="urn:microsoft.com/office/officeart/2008/layout/LinedList"/>
    <dgm:cxn modelId="{9B28B17F-BF69-4595-B030-F8B6BDC76CE3}" type="presParOf" srcId="{4267BBB4-B369-48F3-9D81-A549C8F854BA}" destId="{3CF1209A-8971-41E0-9CEC-FB311A1CC338}" srcOrd="5" destOrd="0" presId="urn:microsoft.com/office/officeart/2008/layout/LinedList"/>
    <dgm:cxn modelId="{DD2BA698-4A3B-4248-89B1-D24B09FBC08A}" type="presParOf" srcId="{3CF1209A-8971-41E0-9CEC-FB311A1CC338}" destId="{A9AA22A3-55CB-409C-B056-03EF5329E828}" srcOrd="0" destOrd="0" presId="urn:microsoft.com/office/officeart/2008/layout/LinedList"/>
    <dgm:cxn modelId="{4EB08CB0-DE7A-4E02-84E1-D15D681E43CE}" type="presParOf" srcId="{3CF1209A-8971-41E0-9CEC-FB311A1CC338}" destId="{A1AC5220-041F-4C0F-AEA5-F16FFB82A81C}" srcOrd="1" destOrd="0" presId="urn:microsoft.com/office/officeart/2008/layout/LinedList"/>
    <dgm:cxn modelId="{8061EEAB-55C6-48AC-AF0E-CE7831E2DA82}" type="presParOf" srcId="{4267BBB4-B369-48F3-9D81-A549C8F854BA}" destId="{C58117FD-AD4C-47FD-B444-18344383ED86}" srcOrd="6" destOrd="0" presId="urn:microsoft.com/office/officeart/2008/layout/LinedList"/>
    <dgm:cxn modelId="{3DA32903-DDBF-46D4-A8C4-126D73AC2D5D}" type="presParOf" srcId="{4267BBB4-B369-48F3-9D81-A549C8F854BA}" destId="{D9A4A3C5-3170-4615-8F05-36C5CCA96B9A}" srcOrd="7" destOrd="0" presId="urn:microsoft.com/office/officeart/2008/layout/LinedList"/>
    <dgm:cxn modelId="{BFC0F685-B0E3-4583-A351-C67876A50D03}" type="presParOf" srcId="{D9A4A3C5-3170-4615-8F05-36C5CCA96B9A}" destId="{65BBB423-3A7A-45BA-858F-5F084389D04F}" srcOrd="0" destOrd="0" presId="urn:microsoft.com/office/officeart/2008/layout/LinedList"/>
    <dgm:cxn modelId="{7408C025-55A9-44D5-9CAE-3BCB96AA5D88}" type="presParOf" srcId="{D9A4A3C5-3170-4615-8F05-36C5CCA96B9A}" destId="{8D72C55E-6D48-4088-9E26-B9633183B3D3}" srcOrd="1" destOrd="0" presId="urn:microsoft.com/office/officeart/2008/layout/LinedList"/>
    <dgm:cxn modelId="{9A41C319-7E17-4B00-B5DF-165DB9DDB1F7}" type="presParOf" srcId="{4267BBB4-B369-48F3-9D81-A549C8F854BA}" destId="{F28CEB35-258D-4A58-A67D-5E426F8AF400}" srcOrd="8" destOrd="0" presId="urn:microsoft.com/office/officeart/2008/layout/LinedList"/>
    <dgm:cxn modelId="{5AE7BCB1-4607-4289-B64F-1459485D1AB4}" type="presParOf" srcId="{4267BBB4-B369-48F3-9D81-A549C8F854BA}" destId="{5E1D201C-CE07-4E22-A618-F3CCD8D49801}" srcOrd="9" destOrd="0" presId="urn:microsoft.com/office/officeart/2008/layout/LinedList"/>
    <dgm:cxn modelId="{9446B2D4-690E-4BEE-8339-31723F445DF4}" type="presParOf" srcId="{5E1D201C-CE07-4E22-A618-F3CCD8D49801}" destId="{ADD7FAC7-9296-4AF3-8F6A-27C406D1746D}" srcOrd="0" destOrd="0" presId="urn:microsoft.com/office/officeart/2008/layout/LinedList"/>
    <dgm:cxn modelId="{9612812A-F4CC-4A5B-9938-0A3EAE42C921}" type="presParOf" srcId="{5E1D201C-CE07-4E22-A618-F3CCD8D49801}" destId="{3953DA19-2DA3-4DEA-A5E4-9ADCCA7EC82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2C6A47-D96E-46E8-A54E-4B65D89BBB57}">
      <dsp:nvSpPr>
        <dsp:cNvPr id="0" name=""/>
        <dsp:cNvSpPr/>
      </dsp:nvSpPr>
      <dsp:spPr>
        <a:xfrm>
          <a:off x="0" y="299"/>
          <a:ext cx="561406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F0F392C-25C1-431B-8569-46447E710CCA}">
      <dsp:nvSpPr>
        <dsp:cNvPr id="0" name=""/>
        <dsp:cNvSpPr/>
      </dsp:nvSpPr>
      <dsp:spPr>
        <a:xfrm>
          <a:off x="0" y="299"/>
          <a:ext cx="5614060" cy="490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2017–2018: Initial studies</a:t>
          </a:r>
        </a:p>
      </dsp:txBody>
      <dsp:txXfrm>
        <a:off x="0" y="299"/>
        <a:ext cx="5614060" cy="490417"/>
      </dsp:txXfrm>
    </dsp:sp>
    <dsp:sp modelId="{9F922A66-5D8D-4957-91E2-9555F157104C}">
      <dsp:nvSpPr>
        <dsp:cNvPr id="0" name=""/>
        <dsp:cNvSpPr/>
      </dsp:nvSpPr>
      <dsp:spPr>
        <a:xfrm>
          <a:off x="0" y="490717"/>
          <a:ext cx="561406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A8F3AC8-D9AD-4B46-8AAA-559696428171}">
      <dsp:nvSpPr>
        <dsp:cNvPr id="0" name=""/>
        <dsp:cNvSpPr/>
      </dsp:nvSpPr>
      <dsp:spPr>
        <a:xfrm>
          <a:off x="0" y="490717"/>
          <a:ext cx="5614060" cy="490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2021: Full abatement and modified response</a:t>
          </a:r>
        </a:p>
      </dsp:txBody>
      <dsp:txXfrm>
        <a:off x="0" y="490717"/>
        <a:ext cx="5614060" cy="490417"/>
      </dsp:txXfrm>
    </dsp:sp>
    <dsp:sp modelId="{6A10B3C0-0FC5-44C7-98A8-D8BA5B5B5A1C}">
      <dsp:nvSpPr>
        <dsp:cNvPr id="0" name=""/>
        <dsp:cNvSpPr/>
      </dsp:nvSpPr>
      <dsp:spPr>
        <a:xfrm>
          <a:off x="0" y="981134"/>
          <a:ext cx="561406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E82F22F-4C48-478D-BF8C-6BBFCB699142}">
      <dsp:nvSpPr>
        <dsp:cNvPr id="0" name=""/>
        <dsp:cNvSpPr/>
      </dsp:nvSpPr>
      <dsp:spPr>
        <a:xfrm>
          <a:off x="0" y="981134"/>
          <a:ext cx="5614060" cy="490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2022–2024: Multiple redesigns reviewed</a:t>
          </a:r>
        </a:p>
      </dsp:txBody>
      <dsp:txXfrm>
        <a:off x="0" y="981134"/>
        <a:ext cx="5614060" cy="490417"/>
      </dsp:txXfrm>
    </dsp:sp>
    <dsp:sp modelId="{829BFBE8-08BF-4846-A211-2FD29EDA0721}">
      <dsp:nvSpPr>
        <dsp:cNvPr id="0" name=""/>
        <dsp:cNvSpPr/>
      </dsp:nvSpPr>
      <dsp:spPr>
        <a:xfrm>
          <a:off x="0" y="1471552"/>
          <a:ext cx="561406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5444DC5-6CEF-44B0-AD92-20B342AFF3FB}">
      <dsp:nvSpPr>
        <dsp:cNvPr id="0" name=""/>
        <dsp:cNvSpPr/>
      </dsp:nvSpPr>
      <dsp:spPr>
        <a:xfrm>
          <a:off x="0" y="1471552"/>
          <a:ext cx="5614060" cy="490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2024: </a:t>
          </a:r>
          <a:r>
            <a:rPr lang="en-US" sz="1700" kern="1200" dirty="0">
              <a:latin typeface="Calibri"/>
            </a:rPr>
            <a:t>October Workshop</a:t>
          </a:r>
          <a:r>
            <a:rPr lang="en-US" sz="1700" kern="1200" dirty="0"/>
            <a:t> with Trustees—updated </a:t>
          </a:r>
          <a:r>
            <a:rPr lang="en-US" sz="1700" kern="1200" dirty="0">
              <a:latin typeface="Calibri"/>
            </a:rPr>
            <a:t>to 3 options</a:t>
          </a:r>
          <a:endParaRPr lang="en-US" sz="1700" kern="1200" dirty="0"/>
        </a:p>
      </dsp:txBody>
      <dsp:txXfrm>
        <a:off x="0" y="1471552"/>
        <a:ext cx="5614060" cy="490417"/>
      </dsp:txXfrm>
    </dsp:sp>
    <dsp:sp modelId="{D956FC28-068D-43BC-9A97-B2AB3B9296F4}">
      <dsp:nvSpPr>
        <dsp:cNvPr id="0" name=""/>
        <dsp:cNvSpPr/>
      </dsp:nvSpPr>
      <dsp:spPr>
        <a:xfrm>
          <a:off x="0" y="1961969"/>
          <a:ext cx="561406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9B666F1-A8C6-4467-AF5A-152359D8E413}">
      <dsp:nvSpPr>
        <dsp:cNvPr id="0" name=""/>
        <dsp:cNvSpPr/>
      </dsp:nvSpPr>
      <dsp:spPr>
        <a:xfrm>
          <a:off x="0" y="1961969"/>
          <a:ext cx="5614060" cy="490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Nearly a decade without a final decision</a:t>
          </a:r>
        </a:p>
      </dsp:txBody>
      <dsp:txXfrm>
        <a:off x="0" y="1961969"/>
        <a:ext cx="5614060" cy="4904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03A28E-7A8F-4108-B0F8-4323E5CEDB18}">
      <dsp:nvSpPr>
        <dsp:cNvPr id="0" name=""/>
        <dsp:cNvSpPr/>
      </dsp:nvSpPr>
      <dsp:spPr>
        <a:xfrm>
          <a:off x="0" y="342"/>
          <a:ext cx="577378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A8843B5-25DE-45BE-B9A3-14D0BE088AD5}">
      <dsp:nvSpPr>
        <dsp:cNvPr id="0" name=""/>
        <dsp:cNvSpPr/>
      </dsp:nvSpPr>
      <dsp:spPr>
        <a:xfrm>
          <a:off x="0" y="342"/>
          <a:ext cx="5773780" cy="5602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alibri"/>
              <a:ea typeface="Calibri"/>
              <a:cs typeface="Calibri"/>
            </a:rPr>
            <a:t>Furthest west station covering our 5 mile village</a:t>
          </a:r>
        </a:p>
      </dsp:txBody>
      <dsp:txXfrm>
        <a:off x="0" y="342"/>
        <a:ext cx="5773780" cy="560278"/>
      </dsp:txXfrm>
    </dsp:sp>
    <dsp:sp modelId="{6837B34E-245D-4854-915A-1006F668B322}">
      <dsp:nvSpPr>
        <dsp:cNvPr id="0" name=""/>
        <dsp:cNvSpPr/>
      </dsp:nvSpPr>
      <dsp:spPr>
        <a:xfrm>
          <a:off x="0" y="560620"/>
          <a:ext cx="577378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C24C34-976E-47E7-BA85-ABFF6D8574E2}">
      <dsp:nvSpPr>
        <dsp:cNvPr id="0" name=""/>
        <dsp:cNvSpPr/>
      </dsp:nvSpPr>
      <dsp:spPr>
        <a:xfrm>
          <a:off x="0" y="560620"/>
          <a:ext cx="5773780" cy="5602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 dirty="0">
              <a:latin typeface="Franklin Gothic Demi Cond" panose="020B0706030402020204"/>
            </a:rPr>
            <a:t>Enables </a:t>
          </a:r>
          <a:r>
            <a:rPr lang="en-US" sz="2200" b="0" kern="1200">
              <a:latin typeface="Franklin Gothic Demi Cond" panose="020B0706030402020204"/>
            </a:rPr>
            <a:t>a rapid response </a:t>
          </a:r>
          <a:r>
            <a:rPr lang="en-US" sz="2200" b="0" kern="1200" dirty="0">
              <a:latin typeface="Franklin Gothic Demi Cond" panose="020B0706030402020204"/>
            </a:rPr>
            <a:t>to West-End emergencies</a:t>
          </a:r>
        </a:p>
      </dsp:txBody>
      <dsp:txXfrm>
        <a:off x="0" y="560620"/>
        <a:ext cx="5773780" cy="560278"/>
      </dsp:txXfrm>
    </dsp:sp>
    <dsp:sp modelId="{DC339D8C-77C1-4829-9D7B-89A441F770AE}">
      <dsp:nvSpPr>
        <dsp:cNvPr id="0" name=""/>
        <dsp:cNvSpPr/>
      </dsp:nvSpPr>
      <dsp:spPr>
        <a:xfrm>
          <a:off x="0" y="1120898"/>
          <a:ext cx="577378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DEB93A1-8F21-4347-BE99-073C1E5B7531}">
      <dsp:nvSpPr>
        <dsp:cNvPr id="0" name=""/>
        <dsp:cNvSpPr/>
      </dsp:nvSpPr>
      <dsp:spPr>
        <a:xfrm>
          <a:off x="0" y="1120898"/>
          <a:ext cx="5773780" cy="5602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alibri"/>
              <a:ea typeface="Calibri"/>
              <a:cs typeface="Calibri"/>
            </a:rPr>
            <a:t>Response only since 2021 due to abatement*</a:t>
          </a:r>
        </a:p>
      </dsp:txBody>
      <dsp:txXfrm>
        <a:off x="0" y="1120898"/>
        <a:ext cx="5773780" cy="560278"/>
      </dsp:txXfrm>
    </dsp:sp>
    <dsp:sp modelId="{E236A24B-7C71-4C3D-8B3C-90C05345CE86}">
      <dsp:nvSpPr>
        <dsp:cNvPr id="0" name=""/>
        <dsp:cNvSpPr/>
      </dsp:nvSpPr>
      <dsp:spPr>
        <a:xfrm>
          <a:off x="0" y="1681176"/>
          <a:ext cx="577378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F72E35-7FB2-44D4-B418-9E930B4F33B4}">
      <dsp:nvSpPr>
        <dsp:cNvPr id="0" name=""/>
        <dsp:cNvSpPr/>
      </dsp:nvSpPr>
      <dsp:spPr>
        <a:xfrm>
          <a:off x="0" y="1681176"/>
          <a:ext cx="5773780" cy="5602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Calibri"/>
              <a:ea typeface="Calibri"/>
              <a:cs typeface="Calibri"/>
            </a:rPr>
            <a:t>Critical for Nassau Blvd, schools, and west district</a:t>
          </a:r>
        </a:p>
      </dsp:txBody>
      <dsp:txXfrm>
        <a:off x="0" y="1681176"/>
        <a:ext cx="5773780" cy="560278"/>
      </dsp:txXfrm>
    </dsp:sp>
    <dsp:sp modelId="{D028379F-8319-475C-A00F-80FF56CAEF8E}">
      <dsp:nvSpPr>
        <dsp:cNvPr id="0" name=""/>
        <dsp:cNvSpPr/>
      </dsp:nvSpPr>
      <dsp:spPr>
        <a:xfrm>
          <a:off x="0" y="2241454"/>
          <a:ext cx="577378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966496-AA2F-4924-9832-8012096EA40F}">
      <dsp:nvSpPr>
        <dsp:cNvPr id="0" name=""/>
        <dsp:cNvSpPr/>
      </dsp:nvSpPr>
      <dsp:spPr>
        <a:xfrm>
          <a:off x="0" y="2241454"/>
          <a:ext cx="5773780" cy="5602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alibri"/>
              <a:ea typeface="Calibri"/>
              <a:cs typeface="Calibri"/>
            </a:rPr>
            <a:t>Increased response time without it</a:t>
          </a:r>
        </a:p>
      </dsp:txBody>
      <dsp:txXfrm>
        <a:off x="0" y="2241454"/>
        <a:ext cx="5773780" cy="5602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F59EB6-E7DE-440A-B1D2-BFF3D9FED518}">
      <dsp:nvSpPr>
        <dsp:cNvPr id="0" name=""/>
        <dsp:cNvSpPr/>
      </dsp:nvSpPr>
      <dsp:spPr>
        <a:xfrm>
          <a:off x="643199" y="148084"/>
          <a:ext cx="445341" cy="44534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82107E-1071-4060-9E6C-9B3BEB736316}">
      <dsp:nvSpPr>
        <dsp:cNvPr id="0" name=""/>
        <dsp:cNvSpPr/>
      </dsp:nvSpPr>
      <dsp:spPr>
        <a:xfrm>
          <a:off x="371046" y="745198"/>
          <a:ext cx="989648" cy="395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Properly sized apparatus bays</a:t>
          </a:r>
        </a:p>
      </dsp:txBody>
      <dsp:txXfrm>
        <a:off x="371046" y="745198"/>
        <a:ext cx="989648" cy="395859"/>
      </dsp:txXfrm>
    </dsp:sp>
    <dsp:sp modelId="{5B3A91BA-4130-49DF-92EE-483D6E5C5663}">
      <dsp:nvSpPr>
        <dsp:cNvPr id="0" name=""/>
        <dsp:cNvSpPr/>
      </dsp:nvSpPr>
      <dsp:spPr>
        <a:xfrm>
          <a:off x="1806036" y="148084"/>
          <a:ext cx="445341" cy="44534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9A252A-1B03-4407-B975-B2E94ECDDA04}">
      <dsp:nvSpPr>
        <dsp:cNvPr id="0" name=""/>
        <dsp:cNvSpPr/>
      </dsp:nvSpPr>
      <dsp:spPr>
        <a:xfrm>
          <a:off x="1533883" y="745198"/>
          <a:ext cx="989648" cy="395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Gear storage separated </a:t>
          </a:r>
          <a:r>
            <a:rPr lang="en-US" sz="1100" kern="1200" dirty="0">
              <a:solidFill>
                <a:schemeClr val="bg1"/>
              </a:solidFill>
              <a:latin typeface="Calibri"/>
            </a:rPr>
            <a:t>from</a:t>
          </a:r>
          <a:r>
            <a:rPr lang="en-US" sz="1100" kern="1200" dirty="0">
              <a:solidFill>
                <a:schemeClr val="bg1"/>
              </a:solidFill>
            </a:rPr>
            <a:t> </a:t>
          </a:r>
          <a:r>
            <a:rPr lang="en-US" sz="1100" kern="1200" dirty="0">
              <a:solidFill>
                <a:schemeClr val="bg1"/>
              </a:solidFill>
              <a:latin typeface="Calibri"/>
            </a:rPr>
            <a:t>truck </a:t>
          </a:r>
          <a:r>
            <a:rPr lang="en-US" sz="1100" kern="1200" dirty="0">
              <a:solidFill>
                <a:schemeClr val="bg1"/>
              </a:solidFill>
            </a:rPr>
            <a:t>exhaust</a:t>
          </a:r>
        </a:p>
      </dsp:txBody>
      <dsp:txXfrm>
        <a:off x="1533883" y="745198"/>
        <a:ext cx="989648" cy="395859"/>
      </dsp:txXfrm>
    </dsp:sp>
    <dsp:sp modelId="{DFB9C1EF-6BA9-45A4-B572-0A6411E9C3FD}">
      <dsp:nvSpPr>
        <dsp:cNvPr id="0" name=""/>
        <dsp:cNvSpPr/>
      </dsp:nvSpPr>
      <dsp:spPr>
        <a:xfrm>
          <a:off x="2968873" y="148084"/>
          <a:ext cx="445341" cy="44534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B152AA-C5CC-4B97-A4D5-D97FBC72587D}">
      <dsp:nvSpPr>
        <dsp:cNvPr id="0" name=""/>
        <dsp:cNvSpPr/>
      </dsp:nvSpPr>
      <dsp:spPr>
        <a:xfrm>
          <a:off x="2696720" y="745198"/>
          <a:ext cx="989648" cy="395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Improved electrical, HVAC, plumbing</a:t>
          </a:r>
        </a:p>
      </dsp:txBody>
      <dsp:txXfrm>
        <a:off x="2696720" y="745198"/>
        <a:ext cx="989648" cy="395859"/>
      </dsp:txXfrm>
    </dsp:sp>
    <dsp:sp modelId="{C8DCB289-63BD-4DB1-9A65-BAE52FFF20BD}">
      <dsp:nvSpPr>
        <dsp:cNvPr id="0" name=""/>
        <dsp:cNvSpPr/>
      </dsp:nvSpPr>
      <dsp:spPr>
        <a:xfrm>
          <a:off x="4131710" y="148084"/>
          <a:ext cx="445341" cy="44534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4FE17B-9A70-412E-B710-3D2006E13159}">
      <dsp:nvSpPr>
        <dsp:cNvPr id="0" name=""/>
        <dsp:cNvSpPr/>
      </dsp:nvSpPr>
      <dsp:spPr>
        <a:xfrm>
          <a:off x="3859557" y="745198"/>
          <a:ext cx="989648" cy="395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Radio infrastructure room</a:t>
          </a:r>
        </a:p>
      </dsp:txBody>
      <dsp:txXfrm>
        <a:off x="3859557" y="745198"/>
        <a:ext cx="989648" cy="395859"/>
      </dsp:txXfrm>
    </dsp:sp>
    <dsp:sp modelId="{6A13EE41-44C2-43AE-81F8-30314D69414F}">
      <dsp:nvSpPr>
        <dsp:cNvPr id="0" name=""/>
        <dsp:cNvSpPr/>
      </dsp:nvSpPr>
      <dsp:spPr>
        <a:xfrm>
          <a:off x="1806036" y="1388469"/>
          <a:ext cx="445341" cy="44534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7E8DE0-655B-4C6B-99B1-6C8D85120854}">
      <dsp:nvSpPr>
        <dsp:cNvPr id="0" name=""/>
        <dsp:cNvSpPr/>
      </dsp:nvSpPr>
      <dsp:spPr>
        <a:xfrm>
          <a:off x="1533883" y="1985582"/>
          <a:ext cx="989648" cy="395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  <a:latin typeface="Calibri"/>
            </a:rPr>
            <a:t>Safe environment</a:t>
          </a:r>
          <a:endParaRPr lang="en-US" sz="1100" kern="1200" dirty="0">
            <a:solidFill>
              <a:schemeClr val="bg1"/>
            </a:solidFill>
          </a:endParaRPr>
        </a:p>
      </dsp:txBody>
      <dsp:txXfrm>
        <a:off x="1533883" y="1985582"/>
        <a:ext cx="989648" cy="395859"/>
      </dsp:txXfrm>
    </dsp:sp>
    <dsp:sp modelId="{C5E8D0D9-9BFD-457B-BA82-814DD7A16809}">
      <dsp:nvSpPr>
        <dsp:cNvPr id="0" name=""/>
        <dsp:cNvSpPr/>
      </dsp:nvSpPr>
      <dsp:spPr>
        <a:xfrm>
          <a:off x="2968873" y="1388469"/>
          <a:ext cx="445341" cy="44534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893C49-1A64-4AA8-A679-99F09D3D5EA1}">
      <dsp:nvSpPr>
        <dsp:cNvPr id="0" name=""/>
        <dsp:cNvSpPr/>
      </dsp:nvSpPr>
      <dsp:spPr>
        <a:xfrm>
          <a:off x="2696720" y="1985582"/>
          <a:ext cx="989648" cy="395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50-year forward planning</a:t>
          </a:r>
        </a:p>
      </dsp:txBody>
      <dsp:txXfrm>
        <a:off x="2696720" y="1985582"/>
        <a:ext cx="989648" cy="3958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FA09D7-F4C5-4DAD-B442-05B23FCA6C47}">
      <dsp:nvSpPr>
        <dsp:cNvPr id="0" name=""/>
        <dsp:cNvSpPr/>
      </dsp:nvSpPr>
      <dsp:spPr>
        <a:xfrm>
          <a:off x="18535" y="450978"/>
          <a:ext cx="1080124" cy="108012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0FCA03-A2BE-476F-9A13-4F84FB04B57B}">
      <dsp:nvSpPr>
        <dsp:cNvPr id="0" name=""/>
        <dsp:cNvSpPr/>
      </dsp:nvSpPr>
      <dsp:spPr>
        <a:xfrm>
          <a:off x="245361" y="677804"/>
          <a:ext cx="626472" cy="62647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42ED80-CE7C-4263-9DE3-CA4757D41713}">
      <dsp:nvSpPr>
        <dsp:cNvPr id="0" name=""/>
        <dsp:cNvSpPr/>
      </dsp:nvSpPr>
      <dsp:spPr>
        <a:xfrm>
          <a:off x="1330115" y="450978"/>
          <a:ext cx="2546008" cy="1080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ISO evaluates apparatus, stations, water supply, training</a:t>
          </a:r>
        </a:p>
      </dsp:txBody>
      <dsp:txXfrm>
        <a:off x="1330115" y="450978"/>
        <a:ext cx="2546008" cy="1080124"/>
      </dsp:txXfrm>
    </dsp:sp>
    <dsp:sp modelId="{704C2D1C-00E9-4E4D-A2E8-F47BB47679E3}">
      <dsp:nvSpPr>
        <dsp:cNvPr id="0" name=""/>
        <dsp:cNvSpPr/>
      </dsp:nvSpPr>
      <dsp:spPr>
        <a:xfrm>
          <a:off x="4319746" y="450978"/>
          <a:ext cx="1080124" cy="108012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3746D6-BBEB-498F-8CB1-8E88C753B467}">
      <dsp:nvSpPr>
        <dsp:cNvPr id="0" name=""/>
        <dsp:cNvSpPr/>
      </dsp:nvSpPr>
      <dsp:spPr>
        <a:xfrm>
          <a:off x="4546573" y="677804"/>
          <a:ext cx="626472" cy="62647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E862FC-0504-4D92-B11D-E5DB634E2220}">
      <dsp:nvSpPr>
        <dsp:cNvPr id="0" name=""/>
        <dsp:cNvSpPr/>
      </dsp:nvSpPr>
      <dsp:spPr>
        <a:xfrm>
          <a:off x="5631327" y="450978"/>
          <a:ext cx="2546008" cy="1080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Calibri"/>
            </a:rPr>
            <a:t>50% of score is based on apparatus, response to fires and availability of firefighters and other factors.</a:t>
          </a:r>
        </a:p>
      </dsp:txBody>
      <dsp:txXfrm>
        <a:off x="5631327" y="450978"/>
        <a:ext cx="2546008" cy="1080124"/>
      </dsp:txXfrm>
    </dsp:sp>
    <dsp:sp modelId="{192C03E6-2729-4AA0-8C9E-08525F152219}">
      <dsp:nvSpPr>
        <dsp:cNvPr id="0" name=""/>
        <dsp:cNvSpPr/>
      </dsp:nvSpPr>
      <dsp:spPr>
        <a:xfrm>
          <a:off x="18535" y="2158301"/>
          <a:ext cx="1080124" cy="108012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8E7885-1498-42B1-A81C-2DFF95AFDB1B}">
      <dsp:nvSpPr>
        <dsp:cNvPr id="0" name=""/>
        <dsp:cNvSpPr/>
      </dsp:nvSpPr>
      <dsp:spPr>
        <a:xfrm>
          <a:off x="245361" y="2385128"/>
          <a:ext cx="626472" cy="62647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3F3592-9723-427C-876E-C5B612A50CD7}">
      <dsp:nvSpPr>
        <dsp:cNvPr id="0" name=""/>
        <dsp:cNvSpPr/>
      </dsp:nvSpPr>
      <dsp:spPr>
        <a:xfrm>
          <a:off x="1330115" y="2158301"/>
          <a:ext cx="2546008" cy="1080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"/>
            </a:rPr>
            <a:t>Garden City FD ISO rating of 3 (scale 1 (best) to 10 (worst))</a:t>
          </a:r>
          <a:endParaRPr lang="en-US" sz="1600" kern="1200" dirty="0"/>
        </a:p>
      </dsp:txBody>
      <dsp:txXfrm>
        <a:off x="1330115" y="2158301"/>
        <a:ext cx="2546008" cy="1080124"/>
      </dsp:txXfrm>
    </dsp:sp>
    <dsp:sp modelId="{288F866C-6614-4F86-BB16-CF4A43C3C439}">
      <dsp:nvSpPr>
        <dsp:cNvPr id="0" name=""/>
        <dsp:cNvSpPr/>
      </dsp:nvSpPr>
      <dsp:spPr>
        <a:xfrm>
          <a:off x="4319746" y="2158301"/>
          <a:ext cx="1080124" cy="108012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3112E4-A1E9-4813-B614-C6BC9F9F5FC5}">
      <dsp:nvSpPr>
        <dsp:cNvPr id="0" name=""/>
        <dsp:cNvSpPr/>
      </dsp:nvSpPr>
      <dsp:spPr>
        <a:xfrm>
          <a:off x="4546573" y="2385128"/>
          <a:ext cx="626472" cy="62647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B3E6F7-61EA-4C07-98CF-2D3115F22281}">
      <dsp:nvSpPr>
        <dsp:cNvPr id="0" name=""/>
        <dsp:cNvSpPr/>
      </dsp:nvSpPr>
      <dsp:spPr>
        <a:xfrm>
          <a:off x="5631327" y="2158301"/>
          <a:ext cx="2546008" cy="1080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Calibri"/>
            </a:rPr>
            <a:t>Goal is to  improve rating</a:t>
          </a:r>
        </a:p>
      </dsp:txBody>
      <dsp:txXfrm>
        <a:off x="5631327" y="2158301"/>
        <a:ext cx="2546008" cy="108012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1F7304-8221-4D5E-9F31-63BFD7EAD1F8}">
      <dsp:nvSpPr>
        <dsp:cNvPr id="0" name=""/>
        <dsp:cNvSpPr/>
      </dsp:nvSpPr>
      <dsp:spPr>
        <a:xfrm rot="5400000">
          <a:off x="-155106" y="156929"/>
          <a:ext cx="1034042" cy="72382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Build</a:t>
          </a:r>
        </a:p>
      </dsp:txBody>
      <dsp:txXfrm rot="-5400000">
        <a:off x="1" y="363738"/>
        <a:ext cx="723829" cy="310213"/>
      </dsp:txXfrm>
    </dsp:sp>
    <dsp:sp modelId="{ECB4990E-88A4-4CF4-829B-0C8A41BB2823}">
      <dsp:nvSpPr>
        <dsp:cNvPr id="0" name=""/>
        <dsp:cNvSpPr/>
      </dsp:nvSpPr>
      <dsp:spPr>
        <a:xfrm rot="5400000">
          <a:off x="4123786" y="-3398133"/>
          <a:ext cx="672127" cy="747204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kern="1200"/>
            <a:t>Build once for 50-year needs</a:t>
          </a:r>
        </a:p>
      </dsp:txBody>
      <dsp:txXfrm rot="-5400000">
        <a:off x="723830" y="34634"/>
        <a:ext cx="7439230" cy="606505"/>
      </dsp:txXfrm>
    </dsp:sp>
    <dsp:sp modelId="{45F3E947-E430-4D87-B879-1C3BFC508626}">
      <dsp:nvSpPr>
        <dsp:cNvPr id="0" name=""/>
        <dsp:cNvSpPr/>
      </dsp:nvSpPr>
      <dsp:spPr>
        <a:xfrm rot="5400000">
          <a:off x="-155106" y="1040835"/>
          <a:ext cx="1034042" cy="723829"/>
        </a:xfrm>
        <a:prstGeom prst="chevron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Avoid</a:t>
          </a:r>
        </a:p>
      </dsp:txBody>
      <dsp:txXfrm rot="-5400000">
        <a:off x="1" y="1247644"/>
        <a:ext cx="723829" cy="310213"/>
      </dsp:txXfrm>
    </dsp:sp>
    <dsp:sp modelId="{4145B0CC-5944-49CC-B570-CDEB04224A2B}">
      <dsp:nvSpPr>
        <dsp:cNvPr id="0" name=""/>
        <dsp:cNvSpPr/>
      </dsp:nvSpPr>
      <dsp:spPr>
        <a:xfrm rot="5400000">
          <a:off x="4123786" y="-2514228"/>
          <a:ext cx="672127" cy="747204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kern="1200"/>
            <a:t>Avoid expensive future retrofits</a:t>
          </a:r>
        </a:p>
      </dsp:txBody>
      <dsp:txXfrm rot="-5400000">
        <a:off x="723830" y="918539"/>
        <a:ext cx="7439230" cy="606505"/>
      </dsp:txXfrm>
    </dsp:sp>
    <dsp:sp modelId="{0BBBE3B8-E098-4EB9-9469-35BFD4C7E485}">
      <dsp:nvSpPr>
        <dsp:cNvPr id="0" name=""/>
        <dsp:cNvSpPr/>
      </dsp:nvSpPr>
      <dsp:spPr>
        <a:xfrm rot="5400000">
          <a:off x="-155106" y="1924740"/>
          <a:ext cx="1034042" cy="723829"/>
        </a:xfrm>
        <a:prstGeom prst="chevron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Align</a:t>
          </a:r>
        </a:p>
      </dsp:txBody>
      <dsp:txXfrm rot="-5400000">
        <a:off x="1" y="2131549"/>
        <a:ext cx="723829" cy="310213"/>
      </dsp:txXfrm>
    </dsp:sp>
    <dsp:sp modelId="{33BE158E-5D97-409F-AD25-0D98FFEAABB1}">
      <dsp:nvSpPr>
        <dsp:cNvPr id="0" name=""/>
        <dsp:cNvSpPr/>
      </dsp:nvSpPr>
      <dsp:spPr>
        <a:xfrm rot="5400000">
          <a:off x="4123786" y="-1630322"/>
          <a:ext cx="672127" cy="747204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kern="1200"/>
            <a:t>Align with NFPA and regional standards</a:t>
          </a:r>
        </a:p>
      </dsp:txBody>
      <dsp:txXfrm rot="-5400000">
        <a:off x="723830" y="1802445"/>
        <a:ext cx="7439230" cy="606505"/>
      </dsp:txXfrm>
    </dsp:sp>
    <dsp:sp modelId="{82F210E2-70A2-441F-A16B-FA0B40F8F8B6}">
      <dsp:nvSpPr>
        <dsp:cNvPr id="0" name=""/>
        <dsp:cNvSpPr/>
      </dsp:nvSpPr>
      <dsp:spPr>
        <a:xfrm rot="5400000">
          <a:off x="-155106" y="2808645"/>
          <a:ext cx="1034042" cy="723829"/>
        </a:xfrm>
        <a:prstGeom prst="chevron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Protect</a:t>
          </a:r>
        </a:p>
      </dsp:txBody>
      <dsp:txXfrm rot="-5400000">
        <a:off x="1" y="3015454"/>
        <a:ext cx="723829" cy="310213"/>
      </dsp:txXfrm>
    </dsp:sp>
    <dsp:sp modelId="{78DF82F4-B7EF-43E3-B4BD-08C90C202D1D}">
      <dsp:nvSpPr>
        <dsp:cNvPr id="0" name=""/>
        <dsp:cNvSpPr/>
      </dsp:nvSpPr>
      <dsp:spPr>
        <a:xfrm rot="5400000">
          <a:off x="4123786" y="-746417"/>
          <a:ext cx="672127" cy="747204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kern="1200"/>
            <a:t>Protect taxpayer investment</a:t>
          </a:r>
        </a:p>
      </dsp:txBody>
      <dsp:txXfrm rot="-5400000">
        <a:off x="723830" y="2686350"/>
        <a:ext cx="7439230" cy="60650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7F97E6-40EE-4B14-AEA1-92A70679A475}">
      <dsp:nvSpPr>
        <dsp:cNvPr id="0" name=""/>
        <dsp:cNvSpPr/>
      </dsp:nvSpPr>
      <dsp:spPr>
        <a:xfrm>
          <a:off x="0" y="531"/>
          <a:ext cx="788670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316DD11-4B8E-4CC6-8143-BAD32450AB5B}">
      <dsp:nvSpPr>
        <dsp:cNvPr id="0" name=""/>
        <dsp:cNvSpPr/>
      </dsp:nvSpPr>
      <dsp:spPr>
        <a:xfrm>
          <a:off x="0" y="531"/>
          <a:ext cx="78867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Meet NFPA clearance standards</a:t>
          </a:r>
        </a:p>
      </dsp:txBody>
      <dsp:txXfrm>
        <a:off x="0" y="531"/>
        <a:ext cx="7886700" cy="870055"/>
      </dsp:txXfrm>
    </dsp:sp>
    <dsp:sp modelId="{32477199-317E-4218-AFD4-8293F72ABD5D}">
      <dsp:nvSpPr>
        <dsp:cNvPr id="0" name=""/>
        <dsp:cNvSpPr/>
      </dsp:nvSpPr>
      <dsp:spPr>
        <a:xfrm>
          <a:off x="0" y="870586"/>
          <a:ext cx="788670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D5F9045-C0D5-4294-9529-0B27C2E22A5D}">
      <dsp:nvSpPr>
        <dsp:cNvPr id="0" name=""/>
        <dsp:cNvSpPr/>
      </dsp:nvSpPr>
      <dsp:spPr>
        <a:xfrm>
          <a:off x="0" y="870586"/>
          <a:ext cx="78867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Allow modern &amp; future apparatus</a:t>
          </a:r>
        </a:p>
      </dsp:txBody>
      <dsp:txXfrm>
        <a:off x="0" y="870586"/>
        <a:ext cx="7886700" cy="870055"/>
      </dsp:txXfrm>
    </dsp:sp>
    <dsp:sp modelId="{8EE3B7DF-1F3E-4610-945A-475A05C1B844}">
      <dsp:nvSpPr>
        <dsp:cNvPr id="0" name=""/>
        <dsp:cNvSpPr/>
      </dsp:nvSpPr>
      <dsp:spPr>
        <a:xfrm>
          <a:off x="0" y="1740641"/>
          <a:ext cx="788670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9AA22A3-55CB-409C-B056-03EF5329E828}">
      <dsp:nvSpPr>
        <dsp:cNvPr id="0" name=""/>
        <dsp:cNvSpPr/>
      </dsp:nvSpPr>
      <dsp:spPr>
        <a:xfrm>
          <a:off x="0" y="1740641"/>
          <a:ext cx="78867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Support clean cab &amp; decon layouts</a:t>
          </a:r>
        </a:p>
      </dsp:txBody>
      <dsp:txXfrm>
        <a:off x="0" y="1740641"/>
        <a:ext cx="7886700" cy="870055"/>
      </dsp:txXfrm>
    </dsp:sp>
    <dsp:sp modelId="{C58117FD-AD4C-47FD-B444-18344383ED86}">
      <dsp:nvSpPr>
        <dsp:cNvPr id="0" name=""/>
        <dsp:cNvSpPr/>
      </dsp:nvSpPr>
      <dsp:spPr>
        <a:xfrm>
          <a:off x="0" y="2610696"/>
          <a:ext cx="788670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5BBB423-3A7A-45BA-858F-5F084389D04F}">
      <dsp:nvSpPr>
        <dsp:cNvPr id="0" name=""/>
        <dsp:cNvSpPr/>
      </dsp:nvSpPr>
      <dsp:spPr>
        <a:xfrm>
          <a:off x="0" y="2610696"/>
          <a:ext cx="78867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Improve firefighter safety</a:t>
          </a:r>
        </a:p>
      </dsp:txBody>
      <dsp:txXfrm>
        <a:off x="0" y="2610696"/>
        <a:ext cx="7886700" cy="870055"/>
      </dsp:txXfrm>
    </dsp:sp>
    <dsp:sp modelId="{F28CEB35-258D-4A58-A67D-5E426F8AF400}">
      <dsp:nvSpPr>
        <dsp:cNvPr id="0" name=""/>
        <dsp:cNvSpPr/>
      </dsp:nvSpPr>
      <dsp:spPr>
        <a:xfrm>
          <a:off x="0" y="3480751"/>
          <a:ext cx="788670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DD7FAC7-9296-4AF3-8F6A-27C406D1746D}">
      <dsp:nvSpPr>
        <dsp:cNvPr id="0" name=""/>
        <dsp:cNvSpPr/>
      </dsp:nvSpPr>
      <dsp:spPr>
        <a:xfrm>
          <a:off x="0" y="3480751"/>
          <a:ext cx="78867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Operational efficiency on response</a:t>
          </a:r>
        </a:p>
      </dsp:txBody>
      <dsp:txXfrm>
        <a:off x="0" y="3480751"/>
        <a:ext cx="7886700" cy="8700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5CD754-F8B6-4853-AC2F-A90E0349F1BD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EF1FF9-2A35-4444-87C6-499439392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374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F1FF9-2A35-4444-87C6-49943939250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595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ma.org/fire-service-resources-list" TargetMode="External"/><Relationship Id="rId2" Type="http://schemas.openxmlformats.org/officeDocument/2006/relationships/hyperlink" Target="http://www.fama.org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fire department badge with fire flames and text&#10;&#10;AI-generated content may be incorrect.">
            <a:extLst>
              <a:ext uri="{FF2B5EF4-FFF2-40B4-BE49-F238E27FC236}">
                <a16:creationId xmlns:a16="http://schemas.microsoft.com/office/drawing/2014/main" id="{43096AE3-46AF-7483-7B4F-FC236B6983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13" b="-384"/>
          <a:stretch>
            <a:fillRect/>
          </a:stretch>
        </p:blipFill>
        <p:spPr>
          <a:xfrm>
            <a:off x="3822150" y="344476"/>
            <a:ext cx="5325207" cy="616699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485" y="313778"/>
            <a:ext cx="3017520" cy="3204134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300">
                <a:solidFill>
                  <a:schemeClr val="bg1"/>
                </a:solidFill>
              </a:rPr>
              <a:t>Garden City Fire Department</a:t>
            </a:r>
            <a:br>
              <a:rPr lang="en-US" sz="3300">
                <a:solidFill>
                  <a:schemeClr val="bg1"/>
                </a:solidFill>
              </a:rPr>
            </a:br>
            <a:r>
              <a:rPr lang="en-US" sz="3300">
                <a:solidFill>
                  <a:schemeClr val="bg1"/>
                </a:solidFill>
              </a:rPr>
              <a:t>Overview &amp; Strategic Infrastructure Needs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8485" y="4872922"/>
            <a:ext cx="3017519" cy="1208141"/>
          </a:xfrm>
        </p:spPr>
        <p:txBody>
          <a:bodyPr>
            <a:normAutofit/>
          </a:bodyPr>
          <a:lstStyle/>
          <a:p>
            <a:pPr algn="l"/>
            <a:r>
              <a:rPr lang="en-US" sz="1700">
                <a:solidFill>
                  <a:schemeClr val="bg1"/>
                </a:solidFill>
              </a:rPr>
              <a:t>Chief James R. Taunton</a:t>
            </a:r>
          </a:p>
          <a:p>
            <a:pPr algn="l"/>
            <a:r>
              <a:rPr lang="en-US" sz="1700">
                <a:solidFill>
                  <a:schemeClr val="bg1"/>
                </a:solidFill>
              </a:rPr>
              <a:t>November 2025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899" y="-60202"/>
            <a:ext cx="7858200" cy="1157242"/>
          </a:xfrm>
        </p:spPr>
        <p:txBody>
          <a:bodyPr>
            <a:normAutofit/>
          </a:bodyPr>
          <a:lstStyle/>
          <a:p>
            <a:r>
              <a:rPr lang="en-US" sz="3500"/>
              <a:t>GCFD Apparatus Overview</a:t>
            </a:r>
            <a:endParaRPr lang="en-US" sz="3500">
              <a:ea typeface="Calibri"/>
              <a:cs typeface="Calibri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D054600-9AAC-BE37-C2A6-BC4C13138C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182703"/>
              </p:ext>
            </p:extLst>
          </p:nvPr>
        </p:nvGraphicFramePr>
        <p:xfrm>
          <a:off x="917888" y="932507"/>
          <a:ext cx="7489294" cy="3649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6123">
                  <a:extLst>
                    <a:ext uri="{9D8B030D-6E8A-4147-A177-3AD203B41FA5}">
                      <a16:colId xmlns:a16="http://schemas.microsoft.com/office/drawing/2014/main" val="3832838787"/>
                    </a:ext>
                  </a:extLst>
                </a:gridCol>
                <a:gridCol w="1399459">
                  <a:extLst>
                    <a:ext uri="{9D8B030D-6E8A-4147-A177-3AD203B41FA5}">
                      <a16:colId xmlns:a16="http://schemas.microsoft.com/office/drawing/2014/main" val="3955683234"/>
                    </a:ext>
                  </a:extLst>
                </a:gridCol>
                <a:gridCol w="1290127">
                  <a:extLst>
                    <a:ext uri="{9D8B030D-6E8A-4147-A177-3AD203B41FA5}">
                      <a16:colId xmlns:a16="http://schemas.microsoft.com/office/drawing/2014/main" val="1722199809"/>
                    </a:ext>
                  </a:extLst>
                </a:gridCol>
                <a:gridCol w="1399459">
                  <a:extLst>
                    <a:ext uri="{9D8B030D-6E8A-4147-A177-3AD203B41FA5}">
                      <a16:colId xmlns:a16="http://schemas.microsoft.com/office/drawing/2014/main" val="1022272582"/>
                    </a:ext>
                  </a:extLst>
                </a:gridCol>
                <a:gridCol w="1454126">
                  <a:extLst>
                    <a:ext uri="{9D8B030D-6E8A-4147-A177-3AD203B41FA5}">
                      <a16:colId xmlns:a16="http://schemas.microsoft.com/office/drawing/2014/main" val="2342890608"/>
                    </a:ext>
                  </a:extLst>
                </a:gridCol>
              </a:tblGrid>
              <a:tr h="7069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/>
                        <a:t>Apparatus</a:t>
                      </a:r>
                    </a:p>
                  </a:txBody>
                  <a:tcPr marL="93677" marR="93677" marT="46838" marB="4683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/>
                        <a:t>Height</a:t>
                      </a:r>
                    </a:p>
                  </a:txBody>
                  <a:tcPr marL="93677" marR="93677" marT="46838" marB="4683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/>
                        <a:t>Body Width</a:t>
                      </a:r>
                    </a:p>
                  </a:txBody>
                  <a:tcPr marL="93677" marR="93677" marT="46838" marB="4683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/>
                        <a:t>Mirror–Mirror</a:t>
                      </a:r>
                    </a:p>
                  </a:txBody>
                  <a:tcPr marL="93677" marR="93677" marT="46838" marB="4683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/>
                        <a:t>Length</a:t>
                      </a:r>
                    </a:p>
                  </a:txBody>
                  <a:tcPr marL="93677" marR="93677" marT="46838" marB="46838" anchor="ctr"/>
                </a:tc>
                <a:extLst>
                  <a:ext uri="{0D108BD9-81ED-4DB2-BD59-A6C34878D82A}">
                    <a16:rowId xmlns:a16="http://schemas.microsoft.com/office/drawing/2014/main" val="1476106415"/>
                  </a:ext>
                </a:extLst>
              </a:tr>
              <a:tr h="42033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1"/>
                        <a:t>141 -HQ</a:t>
                      </a:r>
                      <a:endParaRPr lang="en-US" sz="1800"/>
                    </a:p>
                  </a:txBody>
                  <a:tcPr marL="93677" marR="93677" marT="46838" marB="4683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/>
                        <a:t>10'8"</a:t>
                      </a:r>
                    </a:p>
                  </a:txBody>
                  <a:tcPr marL="93677" marR="93677" marT="46838" marB="4683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/>
                        <a:t>8'5"</a:t>
                      </a:r>
                    </a:p>
                  </a:txBody>
                  <a:tcPr marL="93677" marR="93677" marT="46838" marB="4683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/>
                        <a:t>10'</a:t>
                      </a:r>
                    </a:p>
                  </a:txBody>
                  <a:tcPr marL="93677" marR="93677" marT="46838" marB="4683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/>
                        <a:t>32'4"</a:t>
                      </a:r>
                    </a:p>
                  </a:txBody>
                  <a:tcPr marL="93677" marR="93677" marT="46838" marB="46838" anchor="ctr"/>
                </a:tc>
                <a:extLst>
                  <a:ext uri="{0D108BD9-81ED-4DB2-BD59-A6C34878D82A}">
                    <a16:rowId xmlns:a16="http://schemas.microsoft.com/office/drawing/2014/main" val="823257594"/>
                  </a:ext>
                </a:extLst>
              </a:tr>
              <a:tr h="42033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1"/>
                        <a:t>142*-St. 2</a:t>
                      </a:r>
                      <a:endParaRPr lang="en-US" sz="1800"/>
                    </a:p>
                  </a:txBody>
                  <a:tcPr marL="93677" marR="93677" marT="46838" marB="4683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/>
                        <a:t>9'6"</a:t>
                      </a:r>
                    </a:p>
                  </a:txBody>
                  <a:tcPr marL="93677" marR="93677" marT="46838" marB="4683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/>
                        <a:t>8'</a:t>
                      </a:r>
                    </a:p>
                  </a:txBody>
                  <a:tcPr marL="93677" marR="93677" marT="46838" marB="4683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/>
                        <a:t>9'7"</a:t>
                      </a:r>
                    </a:p>
                  </a:txBody>
                  <a:tcPr marL="93677" marR="93677" marT="46838" marB="4683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/>
                        <a:t>28'5"</a:t>
                      </a:r>
                    </a:p>
                  </a:txBody>
                  <a:tcPr marL="93677" marR="93677" marT="46838" marB="46838" anchor="ctr"/>
                </a:tc>
                <a:extLst>
                  <a:ext uri="{0D108BD9-81ED-4DB2-BD59-A6C34878D82A}">
                    <a16:rowId xmlns:a16="http://schemas.microsoft.com/office/drawing/2014/main" val="373509139"/>
                  </a:ext>
                </a:extLst>
              </a:tr>
              <a:tr h="42033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1"/>
                        <a:t>143- St. 3</a:t>
                      </a:r>
                      <a:endParaRPr lang="en-US" sz="1800"/>
                    </a:p>
                  </a:txBody>
                  <a:tcPr marL="93677" marR="93677" marT="46838" marB="4683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/>
                        <a:t>10'0"</a:t>
                      </a:r>
                    </a:p>
                  </a:txBody>
                  <a:tcPr marL="93677" marR="93677" marT="46838" marB="4683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/>
                        <a:t>8'</a:t>
                      </a:r>
                    </a:p>
                  </a:txBody>
                  <a:tcPr marL="93677" marR="93677" marT="46838" marB="4683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9'7"</a:t>
                      </a:r>
                      <a:endParaRPr lang="en-US" sz="1800"/>
                    </a:p>
                  </a:txBody>
                  <a:tcPr marL="93677" marR="93677" marT="46838" marB="4683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/>
                        <a:t>32'5"</a:t>
                      </a:r>
                    </a:p>
                  </a:txBody>
                  <a:tcPr marL="93677" marR="93677" marT="46838" marB="46838" anchor="ctr"/>
                </a:tc>
                <a:extLst>
                  <a:ext uri="{0D108BD9-81ED-4DB2-BD59-A6C34878D82A}">
                    <a16:rowId xmlns:a16="http://schemas.microsoft.com/office/drawing/2014/main" val="3128623590"/>
                  </a:ext>
                </a:extLst>
              </a:tr>
              <a:tr h="42033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1"/>
                        <a:t>144-HQ</a:t>
                      </a:r>
                      <a:endParaRPr lang="en-US" sz="1800"/>
                    </a:p>
                  </a:txBody>
                  <a:tcPr marL="93677" marR="93677" marT="46838" marB="4683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/>
                        <a:t>11'4"</a:t>
                      </a:r>
                    </a:p>
                  </a:txBody>
                  <a:tcPr marL="93677" marR="93677" marT="46838" marB="4683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/>
                        <a:t>9'8"</a:t>
                      </a:r>
                    </a:p>
                  </a:txBody>
                  <a:tcPr marL="93677" marR="93677" marT="46838" marB="4683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9'8"</a:t>
                      </a:r>
                    </a:p>
                  </a:txBody>
                  <a:tcPr marL="93677" marR="93677" marT="46838" marB="4683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/>
                        <a:t>40'4"</a:t>
                      </a:r>
                    </a:p>
                  </a:txBody>
                  <a:tcPr marL="93677" marR="93677" marT="46838" marB="46838" anchor="ctr"/>
                </a:tc>
                <a:extLst>
                  <a:ext uri="{0D108BD9-81ED-4DB2-BD59-A6C34878D82A}">
                    <a16:rowId xmlns:a16="http://schemas.microsoft.com/office/drawing/2014/main" val="2472302614"/>
                  </a:ext>
                </a:extLst>
              </a:tr>
              <a:tr h="42033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1"/>
                        <a:t>146-HQ</a:t>
                      </a:r>
                      <a:endParaRPr lang="en-US" sz="1800"/>
                    </a:p>
                  </a:txBody>
                  <a:tcPr marL="93677" marR="93677" marT="46838" marB="4683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/>
                        <a:t>10'7"</a:t>
                      </a:r>
                    </a:p>
                  </a:txBody>
                  <a:tcPr marL="93677" marR="93677" marT="46838" marB="4683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/>
                        <a:t>8'4"</a:t>
                      </a:r>
                    </a:p>
                  </a:txBody>
                  <a:tcPr marL="93677" marR="93677" marT="46838" marB="4683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/>
                        <a:t>10'</a:t>
                      </a:r>
                      <a:endParaRPr lang="en-US"/>
                    </a:p>
                  </a:txBody>
                  <a:tcPr marL="93677" marR="93677" marT="46838" marB="4683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/>
                        <a:t>39'4"</a:t>
                      </a:r>
                    </a:p>
                  </a:txBody>
                  <a:tcPr marL="93677" marR="93677" marT="46838" marB="46838" anchor="ctr"/>
                </a:tc>
                <a:extLst>
                  <a:ext uri="{0D108BD9-81ED-4DB2-BD59-A6C34878D82A}">
                    <a16:rowId xmlns:a16="http://schemas.microsoft.com/office/drawing/2014/main" val="1507951119"/>
                  </a:ext>
                </a:extLst>
              </a:tr>
              <a:tr h="42033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1"/>
                        <a:t>147-HQ</a:t>
                      </a:r>
                      <a:endParaRPr lang="en-US" sz="1800"/>
                    </a:p>
                  </a:txBody>
                  <a:tcPr marL="93677" marR="93677" marT="46838" marB="4683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/>
                        <a:t>11'4"</a:t>
                      </a:r>
                    </a:p>
                  </a:txBody>
                  <a:tcPr marL="93677" marR="93677" marT="46838" marB="4683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/>
                        <a:t>8'4"</a:t>
                      </a:r>
                    </a:p>
                  </a:txBody>
                  <a:tcPr marL="93677" marR="93677" marT="46838" marB="4683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/>
                        <a:t>10'</a:t>
                      </a:r>
                    </a:p>
                  </a:txBody>
                  <a:tcPr marL="93677" marR="93677" marT="46838" marB="4683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/>
                        <a:t>43'2"</a:t>
                      </a:r>
                    </a:p>
                  </a:txBody>
                  <a:tcPr marL="93677" marR="93677" marT="46838" marB="46838" anchor="ctr"/>
                </a:tc>
                <a:extLst>
                  <a:ext uri="{0D108BD9-81ED-4DB2-BD59-A6C34878D82A}">
                    <a16:rowId xmlns:a16="http://schemas.microsoft.com/office/drawing/2014/main" val="1175584744"/>
                  </a:ext>
                </a:extLst>
              </a:tr>
              <a:tr h="42033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1"/>
                        <a:t>149*-St. 3</a:t>
                      </a:r>
                      <a:endParaRPr lang="en-US" sz="1800"/>
                    </a:p>
                  </a:txBody>
                  <a:tcPr marL="93677" marR="93677" marT="46838" marB="4683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/>
                        <a:t>9"1"</a:t>
                      </a:r>
                    </a:p>
                  </a:txBody>
                  <a:tcPr marL="93677" marR="93677" marT="46838" marB="4683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/>
                        <a:t>8'</a:t>
                      </a:r>
                    </a:p>
                  </a:txBody>
                  <a:tcPr marL="93677" marR="93677" marT="46838" marB="4683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9'7"</a:t>
                      </a:r>
                    </a:p>
                  </a:txBody>
                  <a:tcPr marL="93677" marR="93677" marT="46838" marB="4683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/>
                        <a:t>28'</a:t>
                      </a:r>
                    </a:p>
                  </a:txBody>
                  <a:tcPr marL="93677" marR="93677" marT="46838" marB="46838" anchor="ctr"/>
                </a:tc>
                <a:extLst>
                  <a:ext uri="{0D108BD9-81ED-4DB2-BD59-A6C34878D82A}">
                    <a16:rowId xmlns:a16="http://schemas.microsoft.com/office/drawing/2014/main" val="200718019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9F6B2C8-E5E0-6225-B671-8A9DBBAD83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8858197"/>
              </p:ext>
            </p:extLst>
          </p:nvPr>
        </p:nvGraphicFramePr>
        <p:xfrm>
          <a:off x="917890" y="5105506"/>
          <a:ext cx="7489292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323">
                  <a:extLst>
                    <a:ext uri="{9D8B030D-6E8A-4147-A177-3AD203B41FA5}">
                      <a16:colId xmlns:a16="http://schemas.microsoft.com/office/drawing/2014/main" val="4185042973"/>
                    </a:ext>
                  </a:extLst>
                </a:gridCol>
                <a:gridCol w="1872323">
                  <a:extLst>
                    <a:ext uri="{9D8B030D-6E8A-4147-A177-3AD203B41FA5}">
                      <a16:colId xmlns:a16="http://schemas.microsoft.com/office/drawing/2014/main" val="1968263409"/>
                    </a:ext>
                  </a:extLst>
                </a:gridCol>
                <a:gridCol w="1872323">
                  <a:extLst>
                    <a:ext uri="{9D8B030D-6E8A-4147-A177-3AD203B41FA5}">
                      <a16:colId xmlns:a16="http://schemas.microsoft.com/office/drawing/2014/main" val="879970069"/>
                    </a:ext>
                  </a:extLst>
                </a:gridCol>
                <a:gridCol w="1872323">
                  <a:extLst>
                    <a:ext uri="{9D8B030D-6E8A-4147-A177-3AD203B41FA5}">
                      <a16:colId xmlns:a16="http://schemas.microsoft.com/office/drawing/2014/main" val="628542883"/>
                    </a:ext>
                  </a:extLst>
                </a:gridCol>
              </a:tblGrid>
              <a:tr h="393149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Bay Doors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Station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Headquarters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Station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367324"/>
                  </a:ext>
                </a:extLst>
              </a:tr>
              <a:tr h="393149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Width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22'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10.5'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10'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717423"/>
                  </a:ext>
                </a:extLst>
              </a:tr>
              <a:tr h="393149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Height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11.8'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11.9'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10'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675032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ED43E474-B64D-26AE-BEEE-D70273275E00}"/>
              </a:ext>
            </a:extLst>
          </p:cNvPr>
          <p:cNvSpPr txBox="1"/>
          <p:nvPr/>
        </p:nvSpPr>
        <p:spPr>
          <a:xfrm>
            <a:off x="1634151" y="4615149"/>
            <a:ext cx="605676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“</a:t>
            </a:r>
            <a:r>
              <a:rPr lang="en-US"/>
              <a:t>*” Indicates the apparatus can fit within the current Station 2</a:t>
            </a:r>
            <a:endParaRPr lang="en-US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256032"/>
            <a:ext cx="7879842" cy="1014984"/>
          </a:xfrm>
        </p:spPr>
        <p:txBody>
          <a:bodyPr anchor="b">
            <a:normAutofit/>
          </a:bodyPr>
          <a:lstStyle/>
          <a:p>
            <a:r>
              <a:rPr lang="en-US"/>
              <a:t>Typical U.S. Fire Truck Dimensions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464" y="1634502"/>
            <a:ext cx="783869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8AF9869-764F-0B5A-3A4E-5D9D446C76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3943120"/>
              </p:ext>
            </p:extLst>
          </p:nvPr>
        </p:nvGraphicFramePr>
        <p:xfrm>
          <a:off x="628650" y="2115846"/>
          <a:ext cx="7883257" cy="3978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9300">
                  <a:extLst>
                    <a:ext uri="{9D8B030D-6E8A-4147-A177-3AD203B41FA5}">
                      <a16:colId xmlns:a16="http://schemas.microsoft.com/office/drawing/2014/main" val="4178521225"/>
                    </a:ext>
                  </a:extLst>
                </a:gridCol>
                <a:gridCol w="1774302">
                  <a:extLst>
                    <a:ext uri="{9D8B030D-6E8A-4147-A177-3AD203B41FA5}">
                      <a16:colId xmlns:a16="http://schemas.microsoft.com/office/drawing/2014/main" val="1266601990"/>
                    </a:ext>
                  </a:extLst>
                </a:gridCol>
                <a:gridCol w="1396493">
                  <a:extLst>
                    <a:ext uri="{9D8B030D-6E8A-4147-A177-3AD203B41FA5}">
                      <a16:colId xmlns:a16="http://schemas.microsoft.com/office/drawing/2014/main" val="2411705288"/>
                    </a:ext>
                  </a:extLst>
                </a:gridCol>
                <a:gridCol w="1256563">
                  <a:extLst>
                    <a:ext uri="{9D8B030D-6E8A-4147-A177-3AD203B41FA5}">
                      <a16:colId xmlns:a16="http://schemas.microsoft.com/office/drawing/2014/main" val="3419800523"/>
                    </a:ext>
                  </a:extLst>
                </a:gridCol>
                <a:gridCol w="1186599">
                  <a:extLst>
                    <a:ext uri="{9D8B030D-6E8A-4147-A177-3AD203B41FA5}">
                      <a16:colId xmlns:a16="http://schemas.microsoft.com/office/drawing/2014/main" val="2088779913"/>
                    </a:ext>
                  </a:extLst>
                </a:gridCol>
              </a:tblGrid>
              <a:tr h="5372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/>
                        <a:t>Apparatus Type</a:t>
                      </a:r>
                      <a:endParaRPr lang="en-US" sz="1400"/>
                    </a:p>
                  </a:txBody>
                  <a:tcPr marL="72598" marR="72598" marT="36299" marB="3629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/>
                        <a:t>Width</a:t>
                      </a:r>
                      <a:r>
                        <a:rPr lang="en-US" sz="1400"/>
                        <a:t> (Body Only)</a:t>
                      </a:r>
                    </a:p>
                  </a:txBody>
                  <a:tcPr marL="72598" marR="72598" marT="36299" marB="3629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/>
                        <a:t>Width w/ Mirrors</a:t>
                      </a:r>
                      <a:endParaRPr lang="en-US" sz="1400"/>
                    </a:p>
                  </a:txBody>
                  <a:tcPr marL="72598" marR="72598" marT="36299" marB="3629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/>
                        <a:t>Height</a:t>
                      </a:r>
                      <a:endParaRPr lang="en-US" sz="1400"/>
                    </a:p>
                  </a:txBody>
                  <a:tcPr marL="72598" marR="72598" marT="36299" marB="3629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/>
                        <a:t>Length</a:t>
                      </a:r>
                      <a:endParaRPr lang="en-US" sz="1400"/>
                    </a:p>
                  </a:txBody>
                  <a:tcPr marL="72598" marR="72598" marT="36299" marB="36299" anchor="ctr"/>
                </a:tc>
                <a:extLst>
                  <a:ext uri="{0D108BD9-81ED-4DB2-BD59-A6C34878D82A}">
                    <a16:rowId xmlns:a16="http://schemas.microsoft.com/office/drawing/2014/main" val="2419872535"/>
                  </a:ext>
                </a:extLst>
              </a:tr>
              <a:tr h="5372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/>
                        <a:t>Engine / Pumper</a:t>
                      </a:r>
                      <a:endParaRPr lang="en-US" sz="1400"/>
                    </a:p>
                  </a:txBody>
                  <a:tcPr marL="72598" marR="72598" marT="36299" marB="3629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8–8.5 ft</a:t>
                      </a:r>
                    </a:p>
                  </a:txBody>
                  <a:tcPr marL="72598" marR="72598" marT="36299" marB="3629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9.5–10 ft</a:t>
                      </a:r>
                    </a:p>
                  </a:txBody>
                  <a:tcPr marL="72598" marR="72598" marT="36299" marB="3629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10–11.5 ft</a:t>
                      </a:r>
                    </a:p>
                  </a:txBody>
                  <a:tcPr marL="72598" marR="72598" marT="36299" marB="3629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28–35 ft</a:t>
                      </a:r>
                    </a:p>
                  </a:txBody>
                  <a:tcPr marL="72598" marR="72598" marT="36299" marB="36299" anchor="ctr"/>
                </a:tc>
                <a:extLst>
                  <a:ext uri="{0D108BD9-81ED-4DB2-BD59-A6C34878D82A}">
                    <a16:rowId xmlns:a16="http://schemas.microsoft.com/office/drawing/2014/main" val="4149379821"/>
                  </a:ext>
                </a:extLst>
              </a:tr>
              <a:tr h="5372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b="1"/>
                        <a:t>Ladder Truck (Mid-mount)</a:t>
                      </a:r>
                      <a:endParaRPr lang="en-US" sz="1300"/>
                    </a:p>
                  </a:txBody>
                  <a:tcPr marL="72598" marR="72598" marT="36299" marB="3629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8–8.5 ft</a:t>
                      </a:r>
                    </a:p>
                  </a:txBody>
                  <a:tcPr marL="72598" marR="72598" marT="36299" marB="3629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9.5–10 ft</a:t>
                      </a:r>
                    </a:p>
                  </a:txBody>
                  <a:tcPr marL="72598" marR="72598" marT="36299" marB="3629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10.5–12.5 ft</a:t>
                      </a:r>
                    </a:p>
                  </a:txBody>
                  <a:tcPr marL="72598" marR="72598" marT="36299" marB="3629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45–50 ft</a:t>
                      </a:r>
                    </a:p>
                  </a:txBody>
                  <a:tcPr marL="72598" marR="72598" marT="36299" marB="36299" anchor="ctr"/>
                </a:tc>
                <a:extLst>
                  <a:ext uri="{0D108BD9-81ED-4DB2-BD59-A6C34878D82A}">
                    <a16:rowId xmlns:a16="http://schemas.microsoft.com/office/drawing/2014/main" val="2657358758"/>
                  </a:ext>
                </a:extLst>
              </a:tr>
              <a:tr h="75501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b="1"/>
                        <a:t>Rear-Mount Aerial / Tower Ladder</a:t>
                      </a:r>
                      <a:endParaRPr lang="en-US" sz="1300"/>
                    </a:p>
                  </a:txBody>
                  <a:tcPr marL="72598" marR="72598" marT="36299" marB="3629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8–8.5 ft</a:t>
                      </a:r>
                    </a:p>
                  </a:txBody>
                  <a:tcPr marL="72598" marR="72598" marT="36299" marB="3629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9.5–10 ft</a:t>
                      </a:r>
                    </a:p>
                  </a:txBody>
                  <a:tcPr marL="72598" marR="72598" marT="36299" marB="3629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11–12.75 ft</a:t>
                      </a:r>
                    </a:p>
                  </a:txBody>
                  <a:tcPr marL="72598" marR="72598" marT="36299" marB="3629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47–52 ft</a:t>
                      </a:r>
                    </a:p>
                  </a:txBody>
                  <a:tcPr marL="72598" marR="72598" marT="36299" marB="36299" anchor="ctr"/>
                </a:tc>
                <a:extLst>
                  <a:ext uri="{0D108BD9-81ED-4DB2-BD59-A6C34878D82A}">
                    <a16:rowId xmlns:a16="http://schemas.microsoft.com/office/drawing/2014/main" val="296075575"/>
                  </a:ext>
                </a:extLst>
              </a:tr>
              <a:tr h="5372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b="1"/>
                        <a:t>Tiller (Tractor-Drawn)</a:t>
                      </a:r>
                      <a:endParaRPr lang="en-US" sz="1300"/>
                    </a:p>
                  </a:txBody>
                  <a:tcPr marL="72598" marR="72598" marT="36299" marB="3629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8–8.5 ft</a:t>
                      </a:r>
                    </a:p>
                  </a:txBody>
                  <a:tcPr marL="72598" marR="72598" marT="36299" marB="3629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9.5–10 ft</a:t>
                      </a:r>
                    </a:p>
                  </a:txBody>
                  <a:tcPr marL="72598" marR="72598" marT="36299" marB="3629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11–12.5 ft</a:t>
                      </a:r>
                    </a:p>
                  </a:txBody>
                  <a:tcPr marL="72598" marR="72598" marT="36299" marB="3629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55–63 ft</a:t>
                      </a:r>
                    </a:p>
                  </a:txBody>
                  <a:tcPr marL="72598" marR="72598" marT="36299" marB="36299" anchor="ctr"/>
                </a:tc>
                <a:extLst>
                  <a:ext uri="{0D108BD9-81ED-4DB2-BD59-A6C34878D82A}">
                    <a16:rowId xmlns:a16="http://schemas.microsoft.com/office/drawing/2014/main" val="3574685478"/>
                  </a:ext>
                </a:extLst>
              </a:tr>
              <a:tr h="5372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b="1"/>
                        <a:t>Heavy Rescue / Squad</a:t>
                      </a:r>
                      <a:endParaRPr lang="en-US" sz="1300"/>
                    </a:p>
                  </a:txBody>
                  <a:tcPr marL="72598" marR="72598" marT="36299" marB="3629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8–8.5 ft</a:t>
                      </a:r>
                    </a:p>
                  </a:txBody>
                  <a:tcPr marL="72598" marR="72598" marT="36299" marB="3629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9.5–10 ft</a:t>
                      </a:r>
                    </a:p>
                  </a:txBody>
                  <a:tcPr marL="72598" marR="72598" marT="36299" marB="3629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10–12 ft</a:t>
                      </a:r>
                    </a:p>
                  </a:txBody>
                  <a:tcPr marL="72598" marR="72598" marT="36299" marB="3629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30–40 ft</a:t>
                      </a:r>
                    </a:p>
                  </a:txBody>
                  <a:tcPr marL="72598" marR="72598" marT="36299" marB="36299" anchor="ctr"/>
                </a:tc>
                <a:extLst>
                  <a:ext uri="{0D108BD9-81ED-4DB2-BD59-A6C34878D82A}">
                    <a16:rowId xmlns:a16="http://schemas.microsoft.com/office/drawing/2014/main" val="3188378281"/>
                  </a:ext>
                </a:extLst>
              </a:tr>
              <a:tr h="5372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b="1"/>
                        <a:t>Mini Pumper / Light Rescue</a:t>
                      </a:r>
                      <a:endParaRPr lang="en-US" sz="1300"/>
                    </a:p>
                  </a:txBody>
                  <a:tcPr marL="72598" marR="72598" marT="36299" marB="3629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7.5–8 ft</a:t>
                      </a:r>
                    </a:p>
                  </a:txBody>
                  <a:tcPr marL="72598" marR="72598" marT="36299" marB="3629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8.5–9.5 ft</a:t>
                      </a:r>
                    </a:p>
                  </a:txBody>
                  <a:tcPr marL="72598" marR="72598" marT="36299" marB="3629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8.5–9.5 ft</a:t>
                      </a:r>
                    </a:p>
                  </a:txBody>
                  <a:tcPr marL="72598" marR="72598" marT="36299" marB="3629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20–26 ft</a:t>
                      </a:r>
                    </a:p>
                  </a:txBody>
                  <a:tcPr marL="72598" marR="72598" marT="36299" marB="36299" anchor="ctr"/>
                </a:tc>
                <a:extLst>
                  <a:ext uri="{0D108BD9-81ED-4DB2-BD59-A6C34878D82A}">
                    <a16:rowId xmlns:a16="http://schemas.microsoft.com/office/drawing/2014/main" val="386549443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E4A5AF8-B154-442D-8633-DBA715130527}"/>
              </a:ext>
            </a:extLst>
          </p:cNvPr>
          <p:cNvSpPr txBox="1"/>
          <p:nvPr/>
        </p:nvSpPr>
        <p:spPr>
          <a:xfrm>
            <a:off x="768655" y="6288995"/>
            <a:ext cx="2295982" cy="3693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Source: FAMA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aph with orange lines and numbers&#10;&#10;AI-generated content may be incorrect.">
            <a:extLst>
              <a:ext uri="{FF2B5EF4-FFF2-40B4-BE49-F238E27FC236}">
                <a16:creationId xmlns:a16="http://schemas.microsoft.com/office/drawing/2014/main" id="{50A7E0C5-AD41-41A0-8FB9-789F6D787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113568"/>
            <a:ext cx="8458200" cy="463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96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114" y="0"/>
            <a:ext cx="3072908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86646" y="-3486043"/>
            <a:ext cx="2170709" cy="9144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7673" y="348865"/>
            <a:ext cx="7288583" cy="1576446"/>
          </a:xfrm>
        </p:spPr>
        <p:txBody>
          <a:bodyPr anchor="ctr">
            <a:normAutofit/>
          </a:bodyPr>
          <a:lstStyle/>
          <a:p>
            <a:r>
              <a:rPr lang="en-US" sz="3500">
                <a:solidFill>
                  <a:srgbClr val="FFFFFF"/>
                </a:solidFill>
              </a:rPr>
              <a:t>ISO Rating Overview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4E127C5-5596-AC0D-632B-EB6923CD80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634370"/>
              </p:ext>
            </p:extLst>
          </p:nvPr>
        </p:nvGraphicFramePr>
        <p:xfrm>
          <a:off x="483042" y="2615979"/>
          <a:ext cx="8195871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0" name="Rectangle 8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114" y="0"/>
            <a:ext cx="3072908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86646" y="-3486043"/>
            <a:ext cx="2170709" cy="9144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7673" y="348865"/>
            <a:ext cx="7288583" cy="1576446"/>
          </a:xfrm>
        </p:spPr>
        <p:txBody>
          <a:bodyPr anchor="ctr">
            <a:normAutofit/>
          </a:bodyPr>
          <a:lstStyle/>
          <a:p>
            <a:r>
              <a:rPr lang="en-US" sz="3500">
                <a:solidFill>
                  <a:srgbClr val="FFFFFF"/>
                </a:solidFill>
              </a:rPr>
              <a:t>Financial &amp; Long-Term Planning</a:t>
            </a:r>
          </a:p>
        </p:txBody>
      </p:sp>
      <p:graphicFrame>
        <p:nvGraphicFramePr>
          <p:cNvPr id="71" name="Content Placeholder 2">
            <a:extLst>
              <a:ext uri="{FF2B5EF4-FFF2-40B4-BE49-F238E27FC236}">
                <a16:creationId xmlns:a16="http://schemas.microsoft.com/office/drawing/2014/main" id="{2E672B31-77ED-B632-E1CC-4D28636D4A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9231375"/>
              </p:ext>
            </p:extLst>
          </p:nvPr>
        </p:nvGraphicFramePr>
        <p:xfrm>
          <a:off x="483042" y="2615979"/>
          <a:ext cx="8195871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ire truck parked in a garage&#10;&#10;AI-generated content may be incorrect.">
            <a:extLst>
              <a:ext uri="{FF2B5EF4-FFF2-40B4-BE49-F238E27FC236}">
                <a16:creationId xmlns:a16="http://schemas.microsoft.com/office/drawing/2014/main" id="{B5795425-D376-54F2-0F63-A6785EB7F10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r="20335" b="2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Why “Option 2” is the best for the firefighters and residents </a:t>
            </a:r>
            <a:endParaRPr lang="en-US">
              <a:ea typeface="Calibri"/>
              <a:cs typeface="Calibri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ACF79D1-F36D-4B45-3BCA-A50EE29199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9660716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51A8A2-7059-DA2B-3184-F33A8ECC8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2700" b="1">
                <a:solidFill>
                  <a:srgbClr val="FFFFFF"/>
                </a:solidFill>
                <a:ea typeface="+mn-lt"/>
                <a:cs typeface="+mn-lt"/>
              </a:rPr>
              <a:t>References &amp; Source Documentation</a:t>
            </a:r>
            <a:br>
              <a:rPr lang="en-US" sz="2700">
                <a:solidFill>
                  <a:srgbClr val="FFFFFF"/>
                </a:solidFill>
                <a:ea typeface="Calibri"/>
                <a:cs typeface="Calibri"/>
              </a:rPr>
            </a:br>
            <a:endParaRPr lang="en-US" sz="27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D13CD-A217-85E9-4BEC-373F7D1A7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7694" y="649480"/>
            <a:ext cx="4916510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300" b="1">
                <a:ea typeface="+mn-lt"/>
                <a:cs typeface="+mn-lt"/>
              </a:rPr>
              <a:t>Fire Apparatus Manufacturers’ Association (FAMA)</a:t>
            </a:r>
            <a:br>
              <a:rPr lang="en-US" sz="1300" b="1">
                <a:ea typeface="+mn-lt"/>
                <a:cs typeface="+mn-lt"/>
              </a:rPr>
            </a:br>
            <a:r>
              <a:rPr lang="en-US" sz="1300" b="1">
                <a:ea typeface="+mn-lt"/>
                <a:cs typeface="+mn-lt"/>
              </a:rPr>
              <a:t> </a:t>
            </a:r>
            <a:r>
              <a:rPr lang="en-US" sz="1300" i="1">
                <a:ea typeface="+mn-lt"/>
                <a:cs typeface="+mn-lt"/>
              </a:rPr>
              <a:t>Emergency Vehicle Size &amp; Weight Guidelines (TC009-1), 2017</a:t>
            </a:r>
            <a:br>
              <a:rPr lang="en-US" sz="1300" i="1">
                <a:ea typeface="+mn-lt"/>
                <a:cs typeface="+mn-lt"/>
              </a:rPr>
            </a:br>
            <a:r>
              <a:rPr lang="en-US" sz="1300" i="1">
                <a:ea typeface="+mn-lt"/>
                <a:cs typeface="+mn-lt"/>
              </a:rPr>
              <a:t> Industry standard for apparatus length, width, height, turning radii, and bay size planning.</a:t>
            </a:r>
            <a:br>
              <a:rPr lang="en-US" sz="1300" i="1">
                <a:ea typeface="+mn-lt"/>
                <a:cs typeface="+mn-lt"/>
              </a:rPr>
            </a:br>
            <a:r>
              <a:rPr lang="en-US" sz="1300" i="1">
                <a:ea typeface="+mn-lt"/>
                <a:cs typeface="+mn-lt"/>
              </a:rPr>
              <a:t> (</a:t>
            </a:r>
            <a:r>
              <a:rPr lang="en-US" sz="1300">
                <a:ea typeface="+mn-lt"/>
                <a:cs typeface="+mn-lt"/>
                <a:hlinkClick r:id="rId2"/>
              </a:rPr>
              <a:t>www.fama.org</a:t>
            </a:r>
            <a:r>
              <a:rPr lang="en-US" sz="1300">
                <a:ea typeface="+mn-lt"/>
                <a:cs typeface="+mn-lt"/>
              </a:rPr>
              <a:t>)</a:t>
            </a:r>
          </a:p>
          <a:p>
            <a:pPr marL="0" indent="0">
              <a:lnSpc>
                <a:spcPct val="90000"/>
              </a:lnSpc>
              <a:buNone/>
            </a:pPr>
            <a:endParaRPr lang="en-US" sz="1300"/>
          </a:p>
          <a:p>
            <a:pPr>
              <a:lnSpc>
                <a:spcPct val="90000"/>
              </a:lnSpc>
            </a:pPr>
            <a:r>
              <a:rPr lang="en-US" sz="1300" b="1">
                <a:ea typeface="+mn-lt"/>
                <a:cs typeface="+mn-lt"/>
              </a:rPr>
              <a:t>FAMA Fire Service Resources – Apparatus Size &amp; Regulation Guidance</a:t>
            </a:r>
            <a:br>
              <a:rPr lang="en-US" sz="1300" b="1">
                <a:ea typeface="+mn-lt"/>
                <a:cs typeface="+mn-lt"/>
              </a:rPr>
            </a:br>
            <a:r>
              <a:rPr lang="en-US" sz="1300" b="1">
                <a:ea typeface="+mn-lt"/>
                <a:cs typeface="+mn-lt"/>
              </a:rPr>
              <a:t> Compilation of national apparatus dimensions and facility requirements.</a:t>
            </a:r>
            <a:br>
              <a:rPr lang="en-US" sz="1300" b="1">
                <a:ea typeface="+mn-lt"/>
                <a:cs typeface="+mn-lt"/>
              </a:rPr>
            </a:br>
            <a:r>
              <a:rPr lang="en-US" sz="1300" b="1">
                <a:ea typeface="+mn-lt"/>
                <a:cs typeface="+mn-lt"/>
              </a:rPr>
              <a:t> (</a:t>
            </a:r>
            <a:r>
              <a:rPr lang="en-US" sz="1300">
                <a:ea typeface="+mn-lt"/>
                <a:cs typeface="+mn-lt"/>
                <a:hlinkClick r:id="rId3"/>
              </a:rPr>
              <a:t>www.fama.org/fire-service-resources-list</a:t>
            </a:r>
            <a:r>
              <a:rPr lang="en-US" sz="1300">
                <a:ea typeface="+mn-lt"/>
                <a:cs typeface="+mn-lt"/>
              </a:rPr>
              <a:t>)</a:t>
            </a:r>
          </a:p>
          <a:p>
            <a:pPr marL="0" indent="0">
              <a:lnSpc>
                <a:spcPct val="90000"/>
              </a:lnSpc>
              <a:buNone/>
            </a:pPr>
            <a:endParaRPr lang="en-US" sz="1300"/>
          </a:p>
          <a:p>
            <a:pPr>
              <a:lnSpc>
                <a:spcPct val="90000"/>
              </a:lnSpc>
            </a:pPr>
            <a:r>
              <a:rPr lang="en-US" sz="1300" b="1">
                <a:ea typeface="+mn-lt"/>
                <a:cs typeface="+mn-lt"/>
              </a:rPr>
              <a:t>National Fire Protection Association (NFPA) 1901</a:t>
            </a:r>
            <a:br>
              <a:rPr lang="en-US" sz="1300" b="1">
                <a:ea typeface="+mn-lt"/>
                <a:cs typeface="+mn-lt"/>
              </a:rPr>
            </a:br>
            <a:r>
              <a:rPr lang="en-US" sz="1300" b="1">
                <a:ea typeface="+mn-lt"/>
                <a:cs typeface="+mn-lt"/>
              </a:rPr>
              <a:t> </a:t>
            </a:r>
            <a:r>
              <a:rPr lang="en-US" sz="1300" i="1">
                <a:ea typeface="+mn-lt"/>
                <a:cs typeface="+mn-lt"/>
              </a:rPr>
              <a:t>Standard for Automotive Fire Apparatus</a:t>
            </a:r>
            <a:br>
              <a:rPr lang="en-US" sz="1300" i="1">
                <a:ea typeface="+mn-lt"/>
                <a:cs typeface="+mn-lt"/>
              </a:rPr>
            </a:br>
            <a:r>
              <a:rPr lang="en-US" sz="1300" i="1">
                <a:ea typeface="+mn-lt"/>
                <a:cs typeface="+mn-lt"/>
              </a:rPr>
              <a:t> Defines apparatus construction, safety requirements, and dimensional standards.</a:t>
            </a:r>
            <a:endParaRPr lang="en-US" sz="1300"/>
          </a:p>
          <a:p>
            <a:pPr>
              <a:lnSpc>
                <a:spcPct val="90000"/>
              </a:lnSpc>
            </a:pPr>
            <a:endParaRPr lang="en-US" sz="1300" i="1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1300" b="1">
                <a:ea typeface="+mn-lt"/>
                <a:cs typeface="+mn-lt"/>
              </a:rPr>
              <a:t>NFPA 1500 – Fire Department Occupational Safety Standard</a:t>
            </a:r>
            <a:br>
              <a:rPr lang="en-US" sz="1300" b="1">
                <a:ea typeface="+mn-lt"/>
                <a:cs typeface="+mn-lt"/>
              </a:rPr>
            </a:br>
            <a:r>
              <a:rPr lang="en-US" sz="1300" b="1">
                <a:ea typeface="+mn-lt"/>
                <a:cs typeface="+mn-lt"/>
              </a:rPr>
              <a:t> Specifies minimum working clearances (3 ft on all sides) and bay environment safety guidelines.</a:t>
            </a:r>
            <a:endParaRPr lang="en-US" sz="1300"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1300" b="1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1300" b="1">
                <a:ea typeface="+mn-lt"/>
                <a:cs typeface="+mn-lt"/>
              </a:rPr>
              <a:t>NFPA 1900 Series (1901/1906/1911)</a:t>
            </a:r>
            <a:br>
              <a:rPr lang="en-US" sz="1300" b="1">
                <a:ea typeface="+mn-lt"/>
                <a:cs typeface="+mn-lt"/>
              </a:rPr>
            </a:br>
            <a:endParaRPr lang="en-US" sz="1300" b="1"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1300" b="1">
                <a:ea typeface="+mn-lt"/>
                <a:cs typeface="+mn-lt"/>
              </a:rPr>
              <a:t>FireRescue1 Industry Article (2016)</a:t>
            </a:r>
            <a:br>
              <a:rPr lang="en-US" sz="1300" b="1">
                <a:ea typeface="+mn-lt"/>
                <a:cs typeface="+mn-lt"/>
              </a:rPr>
            </a:br>
            <a:r>
              <a:rPr lang="en-US" sz="1300" b="1">
                <a:ea typeface="+mn-lt"/>
                <a:cs typeface="+mn-lt"/>
              </a:rPr>
              <a:t> “10 NFPA Fire Truck Updates You Need to Know” – overview of modern apparatus growth trends.</a:t>
            </a:r>
            <a:endParaRPr lang="en-US" sz="1300"/>
          </a:p>
          <a:p>
            <a:pPr>
              <a:lnSpc>
                <a:spcPct val="90000"/>
              </a:lnSpc>
            </a:pPr>
            <a:endParaRPr lang="en-US" sz="13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1049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759" y="3752849"/>
            <a:ext cx="2468166" cy="2452687"/>
          </a:xfrm>
        </p:spPr>
        <p:txBody>
          <a:bodyPr anchor="ctr">
            <a:normAutofit/>
          </a:bodyPr>
          <a:lstStyle/>
          <a:p>
            <a:r>
              <a:rPr lang="en-US" sz="3100"/>
              <a:t>Who We Are</a:t>
            </a:r>
          </a:p>
        </p:txBody>
      </p:sp>
      <p:pic>
        <p:nvPicPr>
          <p:cNvPr id="6" name="Picture 5" descr="A group of people in uniform standing in front of a fire station&#10;&#10;AI-generated content may be incorrect.">
            <a:extLst>
              <a:ext uri="{FF2B5EF4-FFF2-40B4-BE49-F238E27FC236}">
                <a16:creationId xmlns:a16="http://schemas.microsoft.com/office/drawing/2014/main" id="{605460ED-196C-5EAA-8ED9-592CD2EB04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64" b="10233"/>
          <a:stretch>
            <a:fillRect/>
          </a:stretch>
        </p:blipFill>
        <p:spPr>
          <a:xfrm>
            <a:off x="20" y="10"/>
            <a:ext cx="9143980" cy="3710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7986" y="3752850"/>
            <a:ext cx="5614060" cy="2452687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endParaRPr lang="en-US" sz="1600"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1600"/>
              <a:t>100% volunteer fire department since 2018</a:t>
            </a:r>
            <a:endParaRPr lang="en-US" sz="1600">
              <a:ea typeface="Calibri"/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600"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1600"/>
              <a:t>Serving 23,000+ residents</a:t>
            </a:r>
            <a:endParaRPr lang="en-US" sz="1600">
              <a:ea typeface="Calibri"/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600"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1600"/>
              <a:t>Over 100 years of continuous service</a:t>
            </a:r>
            <a:endParaRPr lang="en-US" sz="1600">
              <a:ea typeface="Calibri"/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600"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1600"/>
              <a:t>99 active members</a:t>
            </a:r>
            <a:endParaRPr lang="en-US" sz="1600">
              <a:ea typeface="Calibri"/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600"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1600"/>
              <a:t>Three fire stations covering 5 square miles</a:t>
            </a:r>
            <a:endParaRPr lang="en-US" sz="1600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oup of firefighters in yellow suits standing in a flooded street&#10;&#10;AI-generated content may be incorrect.">
            <a:extLst>
              <a:ext uri="{FF2B5EF4-FFF2-40B4-BE49-F238E27FC236}">
                <a16:creationId xmlns:a16="http://schemas.microsoft.com/office/drawing/2014/main" id="{88789B60-4704-797F-B73C-5365BC4F1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16394" r="4295"/>
          <a:stretch>
            <a:fillRect/>
          </a:stretch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What We 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7921" y="1935074"/>
            <a:ext cx="2866642" cy="429180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90000"/>
              </a:lnSpc>
            </a:pPr>
            <a:endParaRPr lang="en-US" sz="1700" dirty="0"/>
          </a:p>
          <a:p>
            <a:pPr>
              <a:lnSpc>
                <a:spcPct val="90000"/>
              </a:lnSpc>
            </a:pPr>
            <a:r>
              <a:rPr lang="en-US" sz="1700" dirty="0"/>
              <a:t>Structure fires, smoke conditions</a:t>
            </a:r>
            <a:endParaRPr lang="en-US" sz="1700" dirty="0">
              <a:ea typeface="Calibri"/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700" dirty="0"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1700" dirty="0"/>
              <a:t>Fire and Carbon Monoxide alarms</a:t>
            </a:r>
            <a:endParaRPr lang="en-US" sz="1700" dirty="0"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1700" dirty="0"/>
              <a:t>Vehicle extrication &amp; rescues</a:t>
            </a:r>
            <a:endParaRPr lang="en-US" sz="1700" dirty="0">
              <a:ea typeface="Calibri"/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700" dirty="0"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1700" dirty="0"/>
              <a:t>Storm responses; wires, trees, transformers, floods</a:t>
            </a:r>
            <a:endParaRPr lang="en-US" sz="1700" dirty="0"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1700" dirty="0"/>
          </a:p>
          <a:p>
            <a:pPr>
              <a:lnSpc>
                <a:spcPct val="90000"/>
              </a:lnSpc>
            </a:pPr>
            <a:r>
              <a:rPr lang="en-US" sz="1700" dirty="0"/>
              <a:t>Public education &amp; fire prevention</a:t>
            </a:r>
            <a:endParaRPr lang="en-US" sz="1700" dirty="0">
              <a:ea typeface="Calibri"/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700" dirty="0"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1700" dirty="0"/>
              <a:t>Mutual aid support to surrounding departments</a:t>
            </a:r>
            <a:endParaRPr lang="en-US" sz="1700" dirty="0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F4D5922-434B-4829-B93E-02DC38A295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5FBA24-5C01-4635-A984-1DB6E340B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7B4DECA-15C8-4678-96F8-1CA5C3D50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4839" y="615017"/>
            <a:ext cx="304800" cy="322326"/>
            <a:chOff x="215328" y="-46937"/>
            <a:chExt cx="304800" cy="2773841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0D83F5C-F1F1-4882-9C32-26A6B186A8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ED0986A-A3B6-4FFD-9EBD-A5CCBF8CE3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ABA8203-A31E-45DE-97A5-E5B006413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202206D-4121-46D6-9F2F-4F24D2144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2E84827-A7DB-4923-93DA-389B07E74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475FB0A-1DEC-4FC5-BD8C-3FCBA47327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4E9E545-4EC3-4981-B3B6-18E42E9570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7DD96B3-0F8D-4B9A-95A2-A2C1467E6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58498A5-4A75-4597-BF79-CF9AFD7CC5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3EAA869-CF2D-4AE1-B111-BC0672EF25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192C877-08BA-4D8F-B5D6-AD6004E9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 descr="A blueprint of a city&#10;&#10;AI-generated content may be incorrect.">
            <a:extLst>
              <a:ext uri="{FF2B5EF4-FFF2-40B4-BE49-F238E27FC236}">
                <a16:creationId xmlns:a16="http://schemas.microsoft.com/office/drawing/2014/main" id="{0D7A926A-FAED-7C97-C9C9-BE7890DF47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88" t="2206" r="1387" b="3427"/>
          <a:stretch>
            <a:fillRect/>
          </a:stretch>
        </p:blipFill>
        <p:spPr>
          <a:xfrm>
            <a:off x="98303" y="1405590"/>
            <a:ext cx="8935300" cy="4981296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5819102A-0400-4C1F-8614-973F5262E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1485CA-41D2-421F-B28D-15EF845D5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4ED96A1-E6CA-493F-8610-6B8B7A28E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C9231B8-0812-4FDE-9AC6-94984E20A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BF59FE3-7AD8-46E8-9440-D26863994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EEEDF00-F676-4147-BAF0-64840E285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4D3F73A-55E6-4A58-872D-BE9E9C7C30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ED4ECCD-BC92-2439-B91A-A320550CC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9150" y="83334"/>
            <a:ext cx="4164593" cy="2303492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200">
                <a:solidFill>
                  <a:schemeClr val="bg1"/>
                </a:solidFill>
              </a:rPr>
              <a:t>Fire Stations</a:t>
            </a:r>
          </a:p>
        </p:txBody>
      </p:sp>
      <p:pic>
        <p:nvPicPr>
          <p:cNvPr id="5" name="Graphic 4" descr="Broken Fire Hydrant with solid fill">
            <a:extLst>
              <a:ext uri="{FF2B5EF4-FFF2-40B4-BE49-F238E27FC236}">
                <a16:creationId xmlns:a16="http://schemas.microsoft.com/office/drawing/2014/main" id="{7512D86F-BF98-297C-F642-A49F369D4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59272" y="2891940"/>
            <a:ext cx="724732" cy="724732"/>
          </a:xfrm>
          <a:prstGeom prst="rect">
            <a:avLst/>
          </a:prstGeom>
        </p:spPr>
      </p:pic>
      <p:pic>
        <p:nvPicPr>
          <p:cNvPr id="6" name="Graphic 5" descr="Broken Fire Hydrant with solid fill">
            <a:extLst>
              <a:ext uri="{FF2B5EF4-FFF2-40B4-BE49-F238E27FC236}">
                <a16:creationId xmlns:a16="http://schemas.microsoft.com/office/drawing/2014/main" id="{3751DDEA-66FB-1A87-7D5C-25261DC73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52284" y="3710507"/>
            <a:ext cx="754680" cy="724732"/>
          </a:xfrm>
          <a:prstGeom prst="rect">
            <a:avLst/>
          </a:prstGeom>
        </p:spPr>
      </p:pic>
      <p:pic>
        <p:nvPicPr>
          <p:cNvPr id="7" name="Graphic 6" descr="Broken Fire Hydrant with solid fill">
            <a:extLst>
              <a:ext uri="{FF2B5EF4-FFF2-40B4-BE49-F238E27FC236}">
                <a16:creationId xmlns:a16="http://schemas.microsoft.com/office/drawing/2014/main" id="{054D4EFE-F73C-3A8E-7BF0-905B6960A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99052" y="4119790"/>
            <a:ext cx="754680" cy="72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60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759" y="3752849"/>
            <a:ext cx="2468166" cy="2452687"/>
          </a:xfrm>
        </p:spPr>
        <p:txBody>
          <a:bodyPr anchor="ctr">
            <a:normAutofit/>
          </a:bodyPr>
          <a:lstStyle/>
          <a:p>
            <a:r>
              <a:rPr lang="en-US" sz="3100"/>
              <a:t>Timeline of Station 2 </a:t>
            </a:r>
            <a:endParaRPr lang="en-US" sz="3100">
              <a:ea typeface="Calibri"/>
              <a:cs typeface="Calibri"/>
            </a:endParaRPr>
          </a:p>
        </p:txBody>
      </p:sp>
      <p:pic>
        <p:nvPicPr>
          <p:cNvPr id="4" name="Picture 3" descr="A building with a flag on the roof&#10;&#10;AI-generated content may be incorrect.">
            <a:extLst>
              <a:ext uri="{FF2B5EF4-FFF2-40B4-BE49-F238E27FC236}">
                <a16:creationId xmlns:a16="http://schemas.microsoft.com/office/drawing/2014/main" id="{7A3859C5-30CD-58D7-6B34-1675C49011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203" b="-3186"/>
          <a:stretch>
            <a:fillRect/>
          </a:stretch>
        </p:blipFill>
        <p:spPr>
          <a:xfrm>
            <a:off x="20" y="-69868"/>
            <a:ext cx="9143980" cy="4028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81B748B-9203-7D70-9C38-224FB595B2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8808732"/>
              </p:ext>
            </p:extLst>
          </p:nvPr>
        </p:nvGraphicFramePr>
        <p:xfrm>
          <a:off x="3167986" y="3752850"/>
          <a:ext cx="5614060" cy="2452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BC2D95-D8F6-E13F-2C1A-5D2FA7E64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560" y="0"/>
            <a:ext cx="7303000" cy="1167897"/>
          </a:xfrm>
        </p:spPr>
        <p:txBody>
          <a:bodyPr anchor="b">
            <a:normAutofit/>
          </a:bodyPr>
          <a:lstStyle/>
          <a:p>
            <a:r>
              <a:rPr lang="en-US" sz="3600" dirty="0"/>
              <a:t>Fire Station 2 – Project Options</a:t>
            </a:r>
            <a:endParaRPr lang="en-US" sz="3500" dirty="0"/>
          </a:p>
        </p:txBody>
      </p:sp>
      <p:pic>
        <p:nvPicPr>
          <p:cNvPr id="7" name="Graphic 6" descr="Bulldozer">
            <a:extLst>
              <a:ext uri="{FF2B5EF4-FFF2-40B4-BE49-F238E27FC236}">
                <a16:creationId xmlns:a16="http://schemas.microsoft.com/office/drawing/2014/main" id="{F2B6B909-BB0A-D07E-A5EC-49680DD5F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902795"/>
            <a:ext cx="2907124" cy="290712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4DC0B98-0A65-B457-0D87-9E000F5F5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1299" y="1593410"/>
            <a:ext cx="6070349" cy="453275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b="1" dirty="0"/>
              <a:t>Option 1:</a:t>
            </a:r>
            <a:br>
              <a:rPr lang="en-US" dirty="0"/>
            </a:br>
            <a:r>
              <a:rPr lang="en-US" b="1" dirty="0"/>
              <a:t>Full renovation + second floor + extension</a:t>
            </a:r>
            <a:endParaRPr lang="en-US" dirty="0"/>
          </a:p>
          <a:p>
            <a:r>
              <a:rPr lang="en-US" dirty="0"/>
              <a:t>Modernizes entire building</a:t>
            </a:r>
          </a:p>
          <a:p>
            <a:r>
              <a:rPr lang="en-US" dirty="0"/>
              <a:t>Adds space for </a:t>
            </a:r>
            <a:r>
              <a:rPr lang="en-US" i="1" dirty="0"/>
              <a:t>any</a:t>
            </a:r>
            <a:r>
              <a:rPr lang="en-US" dirty="0"/>
              <a:t> apparatus, including a ladder truck</a:t>
            </a:r>
          </a:p>
          <a:p>
            <a:r>
              <a:rPr lang="en-US" dirty="0"/>
              <a:t>Best long-term safety &amp; operational solution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Option 2:</a:t>
            </a:r>
            <a:br>
              <a:rPr lang="en-US" dirty="0"/>
            </a:br>
            <a:r>
              <a:rPr lang="en-US" b="1" dirty="0"/>
              <a:t>First floor renovation + extension</a:t>
            </a:r>
            <a:endParaRPr lang="en-US" dirty="0"/>
          </a:p>
          <a:p>
            <a:r>
              <a:rPr lang="en-US" dirty="0"/>
              <a:t>Fixes main operational needs</a:t>
            </a:r>
          </a:p>
          <a:p>
            <a:r>
              <a:rPr lang="en-US" dirty="0"/>
              <a:t>Extension allows full apparatus accommodation</a:t>
            </a:r>
          </a:p>
          <a:p>
            <a:r>
              <a:rPr lang="en-US" dirty="0"/>
              <a:t>Most cost-effective option that still meets FD needs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Option 3:</a:t>
            </a:r>
            <a:br>
              <a:rPr lang="en-US" dirty="0"/>
            </a:br>
            <a:r>
              <a:rPr lang="en-US" b="1" dirty="0"/>
              <a:t>First floor renovation only</a:t>
            </a:r>
            <a:endParaRPr lang="en-US" dirty="0"/>
          </a:p>
          <a:p>
            <a:r>
              <a:rPr lang="en-US" dirty="0"/>
              <a:t>No extension</a:t>
            </a:r>
          </a:p>
          <a:p>
            <a:r>
              <a:rPr lang="en-US" dirty="0"/>
              <a:t>Short-term improvement, does not meet long-term needs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802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759" y="3752849"/>
            <a:ext cx="2468166" cy="2452687"/>
          </a:xfrm>
        </p:spPr>
        <p:txBody>
          <a:bodyPr anchor="ctr">
            <a:normAutofit/>
          </a:bodyPr>
          <a:lstStyle/>
          <a:p>
            <a:r>
              <a:rPr lang="en-US" sz="3100"/>
              <a:t>Importance of Station 2</a:t>
            </a:r>
            <a:br>
              <a:rPr lang="en-US" sz="3100"/>
            </a:br>
            <a:r>
              <a:rPr lang="en-US" sz="3100"/>
              <a:t>(Edgemere Road)</a:t>
            </a:r>
          </a:p>
        </p:txBody>
      </p:sp>
      <p:pic>
        <p:nvPicPr>
          <p:cNvPr id="4" name="Picture 3" descr="A fire station with a brick building&#10;&#10;AI-generated content may be incorrect.">
            <a:extLst>
              <a:ext uri="{FF2B5EF4-FFF2-40B4-BE49-F238E27FC236}">
                <a16:creationId xmlns:a16="http://schemas.microsoft.com/office/drawing/2014/main" id="{71DE142F-C0BC-52E0-C035-A2EF4EFDA6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153" b="24153"/>
          <a:stretch>
            <a:fillRect/>
          </a:stretch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26FE902-4D2C-7704-6A2B-BAFCD5A377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9866331"/>
              </p:ext>
            </p:extLst>
          </p:nvPr>
        </p:nvGraphicFramePr>
        <p:xfrm>
          <a:off x="2828580" y="3752850"/>
          <a:ext cx="5773780" cy="2802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cars on a road&#10;&#10;AI-generated content may be incorrect.">
            <a:extLst>
              <a:ext uri="{FF2B5EF4-FFF2-40B4-BE49-F238E27FC236}">
                <a16:creationId xmlns:a16="http://schemas.microsoft.com/office/drawing/2014/main" id="{A63D6288-33A9-B7D2-8BEB-A4B7BCCCBA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550" b="26926"/>
          <a:stretch>
            <a:fillRect/>
          </a:stretch>
        </p:blipFill>
        <p:spPr>
          <a:xfrm>
            <a:off x="20" y="96060"/>
            <a:ext cx="9143980" cy="3710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30C2F74-4B00-A648-C6F9-BA25A96BFC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7732198"/>
              </p:ext>
            </p:extLst>
          </p:nvPr>
        </p:nvGraphicFramePr>
        <p:xfrm>
          <a:off x="3513769" y="4050607"/>
          <a:ext cx="5220252" cy="2529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053" y="4050606"/>
            <a:ext cx="3812871" cy="2087694"/>
          </a:xfrm>
        </p:spPr>
        <p:txBody>
          <a:bodyPr anchor="ctr">
            <a:normAutofit fontScale="90000"/>
          </a:bodyPr>
          <a:lstStyle/>
          <a:p>
            <a:r>
              <a:rPr lang="en-US" sz="3100" dirty="0">
                <a:solidFill>
                  <a:schemeClr val="bg1"/>
                </a:solidFill>
                <a:ea typeface="+mj-lt"/>
                <a:cs typeface="+mj-lt"/>
              </a:rPr>
              <a:t>Modern St. 2 Requirements: Protecting Lives, Property, and Community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fire trucks parked in front of a fire station&#10;&#10;AI-generated content may be incorrect.">
            <a:extLst>
              <a:ext uri="{FF2B5EF4-FFF2-40B4-BE49-F238E27FC236}">
                <a16:creationId xmlns:a16="http://schemas.microsoft.com/office/drawing/2014/main" id="{DC4DE946-C601-896D-8D50-83162667D7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93" t="9091" r="11368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275865" y="-511"/>
            <a:ext cx="4592270" cy="9144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7339422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48" y="4974515"/>
            <a:ext cx="5877233" cy="12061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200">
                <a:solidFill>
                  <a:schemeClr val="bg1"/>
                </a:solidFill>
              </a:rPr>
              <a:t>Apparatus Size vs Existing Bays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05fa920-da5c-4330-98a0-b889107444ad" xsi:nil="true"/>
    <lcf76f155ced4ddcb4097134ff3c332f xmlns="b32f0ce5-bcfa-4877-871e-d8e70dee5d5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199C14D6CDF44A98507DD4CE564B8F" ma:contentTypeVersion="18" ma:contentTypeDescription="Create a new document." ma:contentTypeScope="" ma:versionID="d9ff231e63379d1e1d5815d71f779e01">
  <xsd:schema xmlns:xsd="http://www.w3.org/2001/XMLSchema" xmlns:xs="http://www.w3.org/2001/XMLSchema" xmlns:p="http://schemas.microsoft.com/office/2006/metadata/properties" xmlns:ns2="b05fa920-da5c-4330-98a0-b889107444ad" xmlns:ns3="b32f0ce5-bcfa-4877-871e-d8e70dee5d5e" targetNamespace="http://schemas.microsoft.com/office/2006/metadata/properties" ma:root="true" ma:fieldsID="2a71e6d4583adeaecd8a83ff6b713d9f" ns2:_="" ns3:_="">
    <xsd:import namespace="b05fa920-da5c-4330-98a0-b889107444ad"/>
    <xsd:import namespace="b32f0ce5-bcfa-4877-871e-d8e70dee5d5e"/>
    <xsd:element name="properties">
      <xsd:complexType>
        <xsd:sequence>
          <xsd:element name="documentManagement">
            <xsd:complexType>
              <xsd:all>
                <xsd:element ref="ns2:SharedWithDetails" minOccurs="0"/>
                <xsd:element ref="ns2:SharedWithUser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5fa920-da5c-4330-98a0-b889107444ad" elementFormDefault="qualified">
    <xsd:import namespace="http://schemas.microsoft.com/office/2006/documentManagement/types"/>
    <xsd:import namespace="http://schemas.microsoft.com/office/infopath/2007/PartnerControls"/>
    <xsd:element name="SharedWithDetails" ma:index="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edWithUsers" ma:index="9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TaxCatchAll" ma:index="23" nillable="true" ma:displayName="Taxonomy Catch All Column" ma:hidden="true" ma:list="{d60afd2d-853e-40ba-90a8-ad592407a94e}" ma:internalName="TaxCatchAll" ma:showField="CatchAllData" ma:web="b05fa920-da5c-4330-98a0-b889107444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2f0ce5-bcfa-4877-871e-d8e70dee5d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4ca8f8b-b78b-466a-b1b3-4c7c1cc45bd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B3E6AB0-149B-45D6-928D-E7037683F912}">
  <ds:schemaRefs>
    <ds:schemaRef ds:uri="b05fa920-da5c-4330-98a0-b889107444ad"/>
    <ds:schemaRef ds:uri="b32f0ce5-bcfa-4877-871e-d8e70dee5d5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7DB23CF-BF48-4C51-B421-EC87222531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5fa920-da5c-4330-98a0-b889107444ad"/>
    <ds:schemaRef ds:uri="b32f0ce5-bcfa-4877-871e-d8e70dee5d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583FC54-6878-45FB-9E17-2592CB9DC3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</TotalTime>
  <Words>804</Words>
  <Application>Microsoft Office PowerPoint</Application>
  <PresentationFormat>On-screen Show (4:3)</PresentationFormat>
  <Paragraphs>184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Aptos</vt:lpstr>
      <vt:lpstr>Arial</vt:lpstr>
      <vt:lpstr>Calibri</vt:lpstr>
      <vt:lpstr>Franklin Gothic Demi Cond</vt:lpstr>
      <vt:lpstr>Office Theme</vt:lpstr>
      <vt:lpstr>Garden City Fire Department Overview &amp; Strategic Infrastructure Needs</vt:lpstr>
      <vt:lpstr>Who We Are</vt:lpstr>
      <vt:lpstr>What We Do</vt:lpstr>
      <vt:lpstr>Fire Stations</vt:lpstr>
      <vt:lpstr>Timeline of Station 2 </vt:lpstr>
      <vt:lpstr>Fire Station 2 – Project Options</vt:lpstr>
      <vt:lpstr>Importance of Station 2 (Edgemere Road)</vt:lpstr>
      <vt:lpstr>Modern St. 2 Requirements: Protecting Lives, Property, and Community</vt:lpstr>
      <vt:lpstr>Apparatus Size vs Existing Bays</vt:lpstr>
      <vt:lpstr>GCFD Apparatus Overview</vt:lpstr>
      <vt:lpstr>Typical U.S. Fire Truck Dimensions</vt:lpstr>
      <vt:lpstr>PowerPoint Presentation</vt:lpstr>
      <vt:lpstr>ISO Rating Overview</vt:lpstr>
      <vt:lpstr>Financial &amp; Long-Term Planning</vt:lpstr>
      <vt:lpstr>Why “Option 2” is the best for the firefighters and residents </vt:lpstr>
      <vt:lpstr>References &amp; Source Documentation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James Taunton</dc:creator>
  <cp:keywords/>
  <dc:description>generated using python-pptx</dc:description>
  <cp:lastModifiedBy>Ryan Sheehan</cp:lastModifiedBy>
  <cp:revision>17</cp:revision>
  <dcterms:created xsi:type="dcterms:W3CDTF">2013-01-27T09:14:16Z</dcterms:created>
  <dcterms:modified xsi:type="dcterms:W3CDTF">2025-11-20T15:27:27Z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0x010100AC199C14D6CDF44A98507DD4CE564B8F</vt:lpwstr>
  </property>
  <property fmtid="{D5CDD505-2E9C-101B-9397-08002B2CF9AE}" pid="3" name="MediaServiceImageTags">
    <vt:lpwstr/>
  </property>
</Properties>
</file>