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8A03F-7D04-4D87-92D3-E113975A74ED}" v="374" dt="2025-05-21T02:38:42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orroni" userId="82911bec-94f5-43ab-b11a-649476cbc368" providerId="ADAL" clId="{29D8A03F-7D04-4D87-92D3-E113975A74ED}"/>
    <pc:docChg chg="undo custSel addSld delSld modSld sldOrd">
      <pc:chgData name="John Borroni" userId="82911bec-94f5-43ab-b11a-649476cbc368" providerId="ADAL" clId="{29D8A03F-7D04-4D87-92D3-E113975A74ED}" dt="2025-05-21T02:55:49.308" v="2033" actId="1076"/>
      <pc:docMkLst>
        <pc:docMk/>
      </pc:docMkLst>
      <pc:sldChg chg="modSp mod">
        <pc:chgData name="John Borroni" userId="82911bec-94f5-43ab-b11a-649476cbc368" providerId="ADAL" clId="{29D8A03F-7D04-4D87-92D3-E113975A74ED}" dt="2025-05-21T01:20:10.833" v="4" actId="20577"/>
        <pc:sldMkLst>
          <pc:docMk/>
          <pc:sldMk cId="1295391454" sldId="256"/>
        </pc:sldMkLst>
        <pc:spChg chg="mod">
          <ac:chgData name="John Borroni" userId="82911bec-94f5-43ab-b11a-649476cbc368" providerId="ADAL" clId="{29D8A03F-7D04-4D87-92D3-E113975A74ED}" dt="2025-05-21T01:20:10.833" v="4" actId="20577"/>
          <ac:spMkLst>
            <pc:docMk/>
            <pc:sldMk cId="1295391454" sldId="256"/>
            <ac:spMk id="3" creationId="{DD5991F5-AA5C-2164-86EB-1AD00DF4AE58}"/>
          </ac:spMkLst>
        </pc:spChg>
      </pc:sldChg>
      <pc:sldChg chg="new del">
        <pc:chgData name="John Borroni" userId="82911bec-94f5-43ab-b11a-649476cbc368" providerId="ADAL" clId="{29D8A03F-7D04-4D87-92D3-E113975A74ED}" dt="2025-05-21T01:19:57.671" v="1" actId="2696"/>
        <pc:sldMkLst>
          <pc:docMk/>
          <pc:sldMk cId="123452395" sldId="257"/>
        </pc:sldMkLst>
      </pc:sldChg>
      <pc:sldChg chg="addSp delSp modSp add mod modAnim">
        <pc:chgData name="John Borroni" userId="82911bec-94f5-43ab-b11a-649476cbc368" providerId="ADAL" clId="{29D8A03F-7D04-4D87-92D3-E113975A74ED}" dt="2025-05-21T01:40:04.642" v="356"/>
        <pc:sldMkLst>
          <pc:docMk/>
          <pc:sldMk cId="363918282" sldId="257"/>
        </pc:sldMkLst>
        <pc:spChg chg="mod">
          <ac:chgData name="John Borroni" userId="82911bec-94f5-43ab-b11a-649476cbc368" providerId="ADAL" clId="{29D8A03F-7D04-4D87-92D3-E113975A74ED}" dt="2025-05-21T01:37:47.072" v="230" actId="1076"/>
          <ac:spMkLst>
            <pc:docMk/>
            <pc:sldMk cId="363918282" sldId="257"/>
            <ac:spMk id="3" creationId="{5BE54678-B4FE-AF1B-D93C-C8DBADAF5DFA}"/>
          </ac:spMkLst>
        </pc:spChg>
        <pc:spChg chg="add mod">
          <ac:chgData name="John Borroni" userId="82911bec-94f5-43ab-b11a-649476cbc368" providerId="ADAL" clId="{29D8A03F-7D04-4D87-92D3-E113975A74ED}" dt="2025-05-21T01:38:27.514" v="232" actId="1076"/>
          <ac:spMkLst>
            <pc:docMk/>
            <pc:sldMk cId="363918282" sldId="257"/>
            <ac:spMk id="6" creationId="{6FD0EBA1-E1D0-2507-DD1B-1756908E3247}"/>
          </ac:spMkLst>
        </pc:spChg>
        <pc:spChg chg="add mod">
          <ac:chgData name="John Borroni" userId="82911bec-94f5-43ab-b11a-649476cbc368" providerId="ADAL" clId="{29D8A03F-7D04-4D87-92D3-E113975A74ED}" dt="2025-05-21T01:38:27.514" v="232" actId="1076"/>
          <ac:spMkLst>
            <pc:docMk/>
            <pc:sldMk cId="363918282" sldId="257"/>
            <ac:spMk id="7" creationId="{C8B6D4DD-962F-4C6D-8ED2-6267F24029C1}"/>
          </ac:spMkLst>
        </pc:spChg>
        <pc:spChg chg="add mod">
          <ac:chgData name="John Borroni" userId="82911bec-94f5-43ab-b11a-649476cbc368" providerId="ADAL" clId="{29D8A03F-7D04-4D87-92D3-E113975A74ED}" dt="2025-05-21T01:38:27.514" v="232" actId="1076"/>
          <ac:spMkLst>
            <pc:docMk/>
            <pc:sldMk cId="363918282" sldId="257"/>
            <ac:spMk id="9" creationId="{7711EFEC-4319-F193-717E-9E8A96A2D433}"/>
          </ac:spMkLst>
        </pc:spChg>
        <pc:spChg chg="add mod">
          <ac:chgData name="John Borroni" userId="82911bec-94f5-43ab-b11a-649476cbc368" providerId="ADAL" clId="{29D8A03F-7D04-4D87-92D3-E113975A74ED}" dt="2025-05-21T01:39:27.217" v="355" actId="1076"/>
          <ac:spMkLst>
            <pc:docMk/>
            <pc:sldMk cId="363918282" sldId="257"/>
            <ac:spMk id="10" creationId="{17650195-7826-1A27-5D02-6EF1F46DC89B}"/>
          </ac:spMkLst>
        </pc:spChg>
        <pc:picChg chg="mod">
          <ac:chgData name="John Borroni" userId="82911bec-94f5-43ab-b11a-649476cbc368" providerId="ADAL" clId="{29D8A03F-7D04-4D87-92D3-E113975A74ED}" dt="2025-05-21T01:37:38.100" v="229" actId="1076"/>
          <ac:picMkLst>
            <pc:docMk/>
            <pc:sldMk cId="363918282" sldId="257"/>
            <ac:picMk id="4" creationId="{E967C999-9CD0-A977-5EAE-2518079890BA}"/>
          </ac:picMkLst>
        </pc:picChg>
        <pc:picChg chg="add mod">
          <ac:chgData name="John Borroni" userId="82911bec-94f5-43ab-b11a-649476cbc368" providerId="ADAL" clId="{29D8A03F-7D04-4D87-92D3-E113975A74ED}" dt="2025-05-21T01:38:01.061" v="231" actId="1076"/>
          <ac:picMkLst>
            <pc:docMk/>
            <pc:sldMk cId="363918282" sldId="257"/>
            <ac:picMk id="5" creationId="{26C554F5-2F0D-21DE-7E4A-8BDFCC00285F}"/>
          </ac:picMkLst>
        </pc:picChg>
        <pc:picChg chg="del">
          <ac:chgData name="John Borroni" userId="82911bec-94f5-43ab-b11a-649476cbc368" providerId="ADAL" clId="{29D8A03F-7D04-4D87-92D3-E113975A74ED}" dt="2025-05-21T01:20:45.940" v="5" actId="478"/>
          <ac:picMkLst>
            <pc:docMk/>
            <pc:sldMk cId="363918282" sldId="257"/>
            <ac:picMk id="8" creationId="{42C43552-1004-2EA7-E954-B4BBDBE06DE7}"/>
          </ac:picMkLst>
        </pc:picChg>
      </pc:sldChg>
      <pc:sldChg chg="addSp delSp modSp add mod ord modAnim">
        <pc:chgData name="John Borroni" userId="82911bec-94f5-43ab-b11a-649476cbc368" providerId="ADAL" clId="{29D8A03F-7D04-4D87-92D3-E113975A74ED}" dt="2025-05-21T02:07:48.623" v="1244" actId="20577"/>
        <pc:sldMkLst>
          <pc:docMk/>
          <pc:sldMk cId="2816342305" sldId="258"/>
        </pc:sldMkLst>
        <pc:spChg chg="mod">
          <ac:chgData name="John Borroni" userId="82911bec-94f5-43ab-b11a-649476cbc368" providerId="ADAL" clId="{29D8A03F-7D04-4D87-92D3-E113975A74ED}" dt="2025-05-21T01:51:17.188" v="578" actId="27636"/>
          <ac:spMkLst>
            <pc:docMk/>
            <pc:sldMk cId="2816342305" sldId="258"/>
            <ac:spMk id="3" creationId="{0120247D-EE49-24DC-B531-7B193227873D}"/>
          </ac:spMkLst>
        </pc:spChg>
        <pc:spChg chg="add mod">
          <ac:chgData name="John Borroni" userId="82911bec-94f5-43ab-b11a-649476cbc368" providerId="ADAL" clId="{29D8A03F-7D04-4D87-92D3-E113975A74ED}" dt="2025-05-21T02:07:48.623" v="1244" actId="20577"/>
          <ac:spMkLst>
            <pc:docMk/>
            <pc:sldMk cId="2816342305" sldId="258"/>
            <ac:spMk id="6" creationId="{9E05F720-17E6-43BE-14EE-188AB17D284B}"/>
          </ac:spMkLst>
        </pc:spChg>
        <pc:picChg chg="mod">
          <ac:chgData name="John Borroni" userId="82911bec-94f5-43ab-b11a-649476cbc368" providerId="ADAL" clId="{29D8A03F-7D04-4D87-92D3-E113975A74ED}" dt="2025-05-21T02:00:09.684" v="1058" actId="1076"/>
          <ac:picMkLst>
            <pc:docMk/>
            <pc:sldMk cId="2816342305" sldId="258"/>
            <ac:picMk id="4" creationId="{C28E9B17-D9C0-C69A-7B39-FF40AE168F4D}"/>
          </ac:picMkLst>
        </pc:picChg>
        <pc:picChg chg="add mod">
          <ac:chgData name="John Borroni" userId="82911bec-94f5-43ab-b11a-649476cbc368" providerId="ADAL" clId="{29D8A03F-7D04-4D87-92D3-E113975A74ED}" dt="2025-05-21T02:00:27.620" v="1061" actId="1076"/>
          <ac:picMkLst>
            <pc:docMk/>
            <pc:sldMk cId="2816342305" sldId="258"/>
            <ac:picMk id="5" creationId="{6F08AFF3-74C8-4B5C-8464-2EB671FDE565}"/>
          </ac:picMkLst>
        </pc:picChg>
        <pc:picChg chg="del">
          <ac:chgData name="John Borroni" userId="82911bec-94f5-43ab-b11a-649476cbc368" providerId="ADAL" clId="{29D8A03F-7D04-4D87-92D3-E113975A74ED}" dt="2025-05-21T01:49:10.782" v="501" actId="478"/>
          <ac:picMkLst>
            <pc:docMk/>
            <pc:sldMk cId="2816342305" sldId="258"/>
            <ac:picMk id="8" creationId="{EC0B2E91-8DB6-440D-64C9-E97570F7B62E}"/>
          </ac:picMkLst>
        </pc:picChg>
      </pc:sldChg>
      <pc:sldChg chg="addSp delSp modSp add mod ord modAnim">
        <pc:chgData name="John Borroni" userId="82911bec-94f5-43ab-b11a-649476cbc368" providerId="ADAL" clId="{29D8A03F-7D04-4D87-92D3-E113975A74ED}" dt="2025-05-21T02:38:42.713" v="1967"/>
        <pc:sldMkLst>
          <pc:docMk/>
          <pc:sldMk cId="875059456" sldId="259"/>
        </pc:sldMkLst>
        <pc:spChg chg="mod">
          <ac:chgData name="John Borroni" userId="82911bec-94f5-43ab-b11a-649476cbc368" providerId="ADAL" clId="{29D8A03F-7D04-4D87-92D3-E113975A74ED}" dt="2025-05-21T02:28:17.200" v="1825" actId="20577"/>
          <ac:spMkLst>
            <pc:docMk/>
            <pc:sldMk cId="875059456" sldId="259"/>
            <ac:spMk id="3" creationId="{36D99B01-4155-0F1E-218D-6158335DEB42}"/>
          </ac:spMkLst>
        </pc:spChg>
        <pc:spChg chg="add mod">
          <ac:chgData name="John Borroni" userId="82911bec-94f5-43ab-b11a-649476cbc368" providerId="ADAL" clId="{29D8A03F-7D04-4D87-92D3-E113975A74ED}" dt="2025-05-21T02:32:00.177" v="1964" actId="20577"/>
          <ac:spMkLst>
            <pc:docMk/>
            <pc:sldMk cId="875059456" sldId="259"/>
            <ac:spMk id="15" creationId="{E30C993F-19D1-B62D-F1BD-4605A1C7230B}"/>
          </ac:spMkLst>
        </pc:spChg>
        <pc:spChg chg="add mod">
          <ac:chgData name="John Borroni" userId="82911bec-94f5-43ab-b11a-649476cbc368" providerId="ADAL" clId="{29D8A03F-7D04-4D87-92D3-E113975A74ED}" dt="2025-05-21T02:31:39.350" v="1962" actId="1076"/>
          <ac:spMkLst>
            <pc:docMk/>
            <pc:sldMk cId="875059456" sldId="259"/>
            <ac:spMk id="16" creationId="{7A411B6E-1F2D-721E-DE5D-283E832619F2}"/>
          </ac:spMkLst>
        </pc:spChg>
        <pc:spChg chg="add mod">
          <ac:chgData name="John Borroni" userId="82911bec-94f5-43ab-b11a-649476cbc368" providerId="ADAL" clId="{29D8A03F-7D04-4D87-92D3-E113975A74ED}" dt="2025-05-21T02:27:11.304" v="1719" actId="27636"/>
          <ac:spMkLst>
            <pc:docMk/>
            <pc:sldMk cId="875059456" sldId="259"/>
            <ac:spMk id="17" creationId="{710E0432-D5DD-8F10-47FF-FBC2B2944994}"/>
          </ac:spMkLst>
        </pc:spChg>
        <pc:picChg chg="mod">
          <ac:chgData name="John Borroni" userId="82911bec-94f5-43ab-b11a-649476cbc368" providerId="ADAL" clId="{29D8A03F-7D04-4D87-92D3-E113975A74ED}" dt="2025-05-21T02:24:39.529" v="1425" actId="1076"/>
          <ac:picMkLst>
            <pc:docMk/>
            <pc:sldMk cId="875059456" sldId="259"/>
            <ac:picMk id="4" creationId="{20CCFF44-7CDD-BF4B-AED1-8868160711E3}"/>
          </ac:picMkLst>
        </pc:picChg>
        <pc:picChg chg="add mod">
          <ac:chgData name="John Borroni" userId="82911bec-94f5-43ab-b11a-649476cbc368" providerId="ADAL" clId="{29D8A03F-7D04-4D87-92D3-E113975A74ED}" dt="2025-05-21T02:24:31.241" v="1423" actId="1076"/>
          <ac:picMkLst>
            <pc:docMk/>
            <pc:sldMk cId="875059456" sldId="259"/>
            <ac:picMk id="5" creationId="{F9AEC214-F9D0-3E60-14AD-00E2D3B6F415}"/>
          </ac:picMkLst>
        </pc:picChg>
        <pc:picChg chg="add del mod">
          <ac:chgData name="John Borroni" userId="82911bec-94f5-43ab-b11a-649476cbc368" providerId="ADAL" clId="{29D8A03F-7D04-4D87-92D3-E113975A74ED}" dt="2025-05-21T02:16:51.705" v="1405" actId="478"/>
          <ac:picMkLst>
            <pc:docMk/>
            <pc:sldMk cId="875059456" sldId="259"/>
            <ac:picMk id="7" creationId="{C336FDE1-FD46-8444-A95A-48A722549068}"/>
          </ac:picMkLst>
        </pc:picChg>
        <pc:picChg chg="del">
          <ac:chgData name="John Borroni" userId="82911bec-94f5-43ab-b11a-649476cbc368" providerId="ADAL" clId="{29D8A03F-7D04-4D87-92D3-E113975A74ED}" dt="2025-05-21T02:09:51.845" v="1346" actId="478"/>
          <ac:picMkLst>
            <pc:docMk/>
            <pc:sldMk cId="875059456" sldId="259"/>
            <ac:picMk id="8" creationId="{0F8B1AF4-5C45-647C-0204-A45C42D4F867}"/>
          </ac:picMkLst>
        </pc:picChg>
        <pc:picChg chg="add mod">
          <ac:chgData name="John Borroni" userId="82911bec-94f5-43ab-b11a-649476cbc368" providerId="ADAL" clId="{29D8A03F-7D04-4D87-92D3-E113975A74ED}" dt="2025-05-21T02:24:31.241" v="1423" actId="1076"/>
          <ac:picMkLst>
            <pc:docMk/>
            <pc:sldMk cId="875059456" sldId="259"/>
            <ac:picMk id="10" creationId="{998B2A0B-CB5D-2550-A832-EB36F8128D29}"/>
          </ac:picMkLst>
        </pc:picChg>
        <pc:picChg chg="add del mod">
          <ac:chgData name="John Borroni" userId="82911bec-94f5-43ab-b11a-649476cbc368" providerId="ADAL" clId="{29D8A03F-7D04-4D87-92D3-E113975A74ED}" dt="2025-05-21T02:20:02.724" v="1415" actId="22"/>
          <ac:picMkLst>
            <pc:docMk/>
            <pc:sldMk cId="875059456" sldId="259"/>
            <ac:picMk id="12" creationId="{0618BF93-8801-2CCF-7F75-82D995449791}"/>
          </ac:picMkLst>
        </pc:picChg>
        <pc:picChg chg="add mod">
          <ac:chgData name="John Borroni" userId="82911bec-94f5-43ab-b11a-649476cbc368" providerId="ADAL" clId="{29D8A03F-7D04-4D87-92D3-E113975A74ED}" dt="2025-05-21T02:24:31.241" v="1423" actId="1076"/>
          <ac:picMkLst>
            <pc:docMk/>
            <pc:sldMk cId="875059456" sldId="259"/>
            <ac:picMk id="14" creationId="{94F24532-F2BB-457E-4BE0-F1D439FAB557}"/>
          </ac:picMkLst>
        </pc:picChg>
      </pc:sldChg>
      <pc:sldChg chg="addSp delSp modSp add mod">
        <pc:chgData name="John Borroni" userId="82911bec-94f5-43ab-b11a-649476cbc368" providerId="ADAL" clId="{29D8A03F-7D04-4D87-92D3-E113975A74ED}" dt="2025-05-21T02:55:49.308" v="2033" actId="1076"/>
        <pc:sldMkLst>
          <pc:docMk/>
          <pc:sldMk cId="2693987499" sldId="260"/>
        </pc:sldMkLst>
        <pc:spChg chg="mod">
          <ac:chgData name="John Borroni" userId="82911bec-94f5-43ab-b11a-649476cbc368" providerId="ADAL" clId="{29D8A03F-7D04-4D87-92D3-E113975A74ED}" dt="2025-05-21T02:54:01.976" v="2018" actId="20577"/>
          <ac:spMkLst>
            <pc:docMk/>
            <pc:sldMk cId="2693987499" sldId="260"/>
            <ac:spMk id="3" creationId="{F8D49420-5185-BBF8-47C4-B966F28275AC}"/>
          </ac:spMkLst>
        </pc:spChg>
        <pc:picChg chg="del">
          <ac:chgData name="John Borroni" userId="82911bec-94f5-43ab-b11a-649476cbc368" providerId="ADAL" clId="{29D8A03F-7D04-4D87-92D3-E113975A74ED}" dt="2025-05-21T02:13:23.815" v="1353" actId="478"/>
          <ac:picMkLst>
            <pc:docMk/>
            <pc:sldMk cId="2693987499" sldId="260"/>
            <ac:picMk id="5" creationId="{2B2AFE96-E80A-D742-A0D5-3B294CC62F56}"/>
          </ac:picMkLst>
        </pc:picChg>
        <pc:picChg chg="add mod">
          <ac:chgData name="John Borroni" userId="82911bec-94f5-43ab-b11a-649476cbc368" providerId="ADAL" clId="{29D8A03F-7D04-4D87-92D3-E113975A74ED}" dt="2025-05-21T02:53:50.299" v="2016" actId="1076"/>
          <ac:picMkLst>
            <pc:docMk/>
            <pc:sldMk cId="2693987499" sldId="260"/>
            <ac:picMk id="6" creationId="{045F61CD-2196-C69A-4DE2-878FF9FFB4D7}"/>
          </ac:picMkLst>
        </pc:picChg>
        <pc:picChg chg="add del mod">
          <ac:chgData name="John Borroni" userId="82911bec-94f5-43ab-b11a-649476cbc368" providerId="ADAL" clId="{29D8A03F-7D04-4D87-92D3-E113975A74ED}" dt="2025-05-21T02:55:21.738" v="2026" actId="478"/>
          <ac:picMkLst>
            <pc:docMk/>
            <pc:sldMk cId="2693987499" sldId="260"/>
            <ac:picMk id="8" creationId="{90C18667-3BBD-7E76-647A-5AD3B0B46328}"/>
          </ac:picMkLst>
        </pc:picChg>
        <pc:picChg chg="add mod">
          <ac:chgData name="John Borroni" userId="82911bec-94f5-43ab-b11a-649476cbc368" providerId="ADAL" clId="{29D8A03F-7D04-4D87-92D3-E113975A74ED}" dt="2025-05-21T02:55:49.308" v="2033" actId="1076"/>
          <ac:picMkLst>
            <pc:docMk/>
            <pc:sldMk cId="2693987499" sldId="260"/>
            <ac:picMk id="10" creationId="{E4B07C2B-5B04-0F5C-6B2E-595D9F3C95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37C5-0758-4543-90BA-A329CF403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42522-B534-53B7-E51E-2773A5B7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4E1A-5908-CC1E-A861-54E3555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5CA-4B9D-4420-BB9E-C250DB30E421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BA8EA-23E7-4862-E5CD-BED7B24E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A67E-A367-0BAC-032F-9BAB0BC9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D90E-D5D3-B84C-438D-23D83D06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BEDC3-FE8D-7949-77DD-606404884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890C-8E8C-D122-15C2-C9AF9E33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0B42-E5AE-AC52-0816-8386B04F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356B-F3E0-42DB-905F-EEF6F97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7DD8A-FE9B-4C66-F784-4D43F1338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D8E5B-BE79-2AC3-013B-5F823BB3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2716F-BD1E-FC7E-4EB5-1A7C01E4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ED31C-45B8-CE63-1DB8-460918EF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A777E-6D04-6747-2657-D2D365F7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CD38-4A7B-A781-8EFD-0A42576C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8961-3060-7885-19CF-E49CDE401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D530-FAC5-E152-6967-D92810D5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1FC5-026C-C118-DF56-9FEAD5C4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01DD-119E-074D-B2FB-79E4E3CB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BC8-A003-6769-7D45-86C4CF64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EFF43-A5F6-677C-B4E8-84EF65AF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25B6-FE34-0523-ADF7-95F0DEA0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1E3D4-DCC1-38A1-4045-D97E2D05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8E76-C3A0-1212-CBEE-296C4939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CD7C-E0B4-5A5D-884E-2C2FE1AE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2593E-F15D-3193-8CFE-47990B20B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D0B18-9FDE-0B90-1DB8-D7FF056C7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0D0E0-4DC9-5DA9-CB98-793EB85E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A3DBA-0C52-283C-3F6C-E766FD99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AAB17-5603-1E9A-1E45-5DF8AE94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2ADB-0009-2953-E931-65B98974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165ED-D39A-9ED5-1FDD-ACFABAA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A1ABD-9FDC-6B2A-6827-35A4EF3E3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63177-6019-5F57-E6E4-53E24CDEC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C1E5A-BB96-3997-B49A-A08D69671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0754D-A4AD-8BC0-BE29-055AED8C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F7C6A-88E8-C59D-715E-8223307D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ACF85-36AD-5E94-7799-46A58C02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E630-B488-681F-E2D4-E66F3712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EF394-2DC2-AB4D-BAE4-0BD80EA9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1190-7C65-8E74-FA4A-2D19FA15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C824-7902-3D72-A988-5FDF18C0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9AF7F-96EC-9AF6-F106-37569FDF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049F5-3D7D-DA90-A6C9-A71432E5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C1BDC-0C07-FD5F-6D13-67B07FDE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8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52F6-2B48-D9BB-301A-40ACEF1A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FA24-769D-E8AA-4D60-0BFDF6D9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FDD7C-39F1-5037-4BD3-3D06F81F5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483F3-84A7-BB17-D104-CC2D18F9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E1056-6918-E07B-C29A-95FB01AE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AF843-2D8F-CE85-7212-A046615E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777A-A1E2-C095-8425-CE43BF2C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C1FD0-DEA5-06E5-9685-821EDC992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E3375-4774-1B94-C21A-2175C6780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C3B16-3785-B980-D42A-3C09CF32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2C149-2C00-FF47-0760-038F7FE3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70651-10B4-50E8-8D25-23773778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45A80-807E-6568-A639-6CB3AE28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F6339-5EE4-7783-2774-F8888126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F30F-FA88-C0CF-77C9-FEB570923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7C3A7-D6F6-4D38-A7C3-B72967BB81A6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0D260-B497-E431-8CDD-1A66A5A30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EB79-D382-FBBE-4133-A9EA3D001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BB1CDA0C-7267-CAA5-EB65-162D21B0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4634" r="-1" b="1074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D5991F5-AA5C-2164-86EB-1AD00DF4A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209" y="663960"/>
            <a:ext cx="10086826" cy="1027113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 sz="3200" dirty="0"/>
              <a:t>Think Before They Doo</a:t>
            </a:r>
          </a:p>
          <a:p>
            <a:pPr algn="ctr"/>
            <a:r>
              <a:rPr lang="en-US" sz="3200" dirty="0"/>
              <a:t>Responsible Pet Waste Disposal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FB81F-1FE8-C1B7-FCDC-DABAAB25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69" y="2469669"/>
            <a:ext cx="6843306" cy="36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9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2629C-48D2-0C8C-282F-E44620474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E967C999-9CD0-A977-5EAE-2518079890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4634" r="-1" b="1074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BE54678-B4FE-AF1B-D93C-C8DBADAF5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6975" y="4913407"/>
            <a:ext cx="6366900" cy="182144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Enters Storm Drain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Flows Through Pipe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Discharges into Waterway </a:t>
            </a:r>
          </a:p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554F5-2F0D-21DE-7E4A-8BDFCC00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11" y="1361646"/>
            <a:ext cx="6906589" cy="32865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D0EBA1-E1D0-2507-DD1B-1756908E3247}"/>
              </a:ext>
            </a:extLst>
          </p:cNvPr>
          <p:cNvSpPr/>
          <p:nvPr/>
        </p:nvSpPr>
        <p:spPr>
          <a:xfrm>
            <a:off x="4110038" y="3310722"/>
            <a:ext cx="1128712" cy="576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B6D4DD-962F-4C6D-8ED2-6267F24029C1}"/>
              </a:ext>
            </a:extLst>
          </p:cNvPr>
          <p:cNvSpPr/>
          <p:nvPr/>
        </p:nvSpPr>
        <p:spPr>
          <a:xfrm>
            <a:off x="4353614" y="3763160"/>
            <a:ext cx="2556774" cy="976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11EFEC-4319-F193-717E-9E8A96A2D433}"/>
              </a:ext>
            </a:extLst>
          </p:cNvPr>
          <p:cNvSpPr/>
          <p:nvPr/>
        </p:nvSpPr>
        <p:spPr>
          <a:xfrm>
            <a:off x="6010275" y="1914203"/>
            <a:ext cx="4000500" cy="2866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650195-7826-1A27-5D02-6EF1F46DC89B}"/>
              </a:ext>
            </a:extLst>
          </p:cNvPr>
          <p:cNvSpPr txBox="1">
            <a:spLocks/>
          </p:cNvSpPr>
          <p:nvPr/>
        </p:nvSpPr>
        <p:spPr>
          <a:xfrm>
            <a:off x="2599910" y="256042"/>
            <a:ext cx="7449239" cy="768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How Does Pet Waste Enter a Waterway?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47043-3F16-DCDA-AF2A-7DB9919AD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C28E9B17-D9C0-C69A-7B39-FF40AE16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4634" r="-1" b="1074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120247D-EE49-24DC-B531-7B1932278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209" y="663960"/>
            <a:ext cx="10086826" cy="1661797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 sz="3200" dirty="0"/>
              <a:t>Inc. Village of Garden City</a:t>
            </a:r>
          </a:p>
          <a:p>
            <a:pPr algn="ctr"/>
            <a:r>
              <a:rPr lang="en-US" sz="3200" dirty="0"/>
              <a:t>Village Code</a:t>
            </a:r>
          </a:p>
          <a:p>
            <a:pPr algn="ctr"/>
            <a:r>
              <a:rPr lang="en-US" sz="3200" dirty="0"/>
              <a:t>Chapter 176: Storm Sewers</a:t>
            </a:r>
          </a:p>
          <a:p>
            <a:pPr algn="ctr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8AFF3-74C8-4B5C-8464-2EB671FD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4" y="2821039"/>
            <a:ext cx="3588780" cy="250907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E05F720-17E6-43BE-14EE-188AB17D284B}"/>
              </a:ext>
            </a:extLst>
          </p:cNvPr>
          <p:cNvSpPr txBox="1">
            <a:spLocks/>
          </p:cNvSpPr>
          <p:nvPr/>
        </p:nvSpPr>
        <p:spPr>
          <a:xfrm>
            <a:off x="4040344" y="2821039"/>
            <a:ext cx="8008781" cy="2751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Prohibits illicit discharges, including the disposal of pet waste into storm sewers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First Offense: Fine up to $350 and/or six months in Jail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Second Offense: $350 - $700 and/or six months in Jail (within 5 years of first offense)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Third Offense: $700 - $1000 and/or six months in Jail (within 5 years of first and second offense)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34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85CD2F-822F-9DD5-6E15-D838464C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20CCFF44-7CDD-BF4B-AED1-88681607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4634" r="-1" b="1074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6D99B01-4155-0F1E-218D-6158335DE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209" y="663960"/>
            <a:ext cx="10086826" cy="1027113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What Should You Do With Pet Waste?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EC214-F9D0-3E60-14AD-00E2D3B6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4" y="1717342"/>
            <a:ext cx="3007148" cy="2600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B2A0B-CB5D-2550-A832-EB36F8128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56" y="1721249"/>
            <a:ext cx="2929088" cy="2604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24532-F2BB-457E-4BE0-F1D439FAB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321" y="1717342"/>
            <a:ext cx="3536439" cy="260032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30C993F-19D1-B62D-F1BD-4605A1C7230B}"/>
              </a:ext>
            </a:extLst>
          </p:cNvPr>
          <p:cNvSpPr txBox="1">
            <a:spLocks/>
          </p:cNvSpPr>
          <p:nvPr/>
        </p:nvSpPr>
        <p:spPr>
          <a:xfrm>
            <a:off x="504347" y="4692621"/>
            <a:ext cx="3086365" cy="1027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 Not Throw Pet Waste into Storm Drains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A411B6E-1F2D-721E-DE5D-283E832619F2}"/>
              </a:ext>
            </a:extLst>
          </p:cNvPr>
          <p:cNvSpPr txBox="1">
            <a:spLocks/>
          </p:cNvSpPr>
          <p:nvPr/>
        </p:nvSpPr>
        <p:spPr>
          <a:xfrm>
            <a:off x="4279030" y="4692620"/>
            <a:ext cx="3277271" cy="150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Pickup After Your Pet                           and                             Bag Your Pet Waste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10E0432-D5DD-8F10-47FF-FBC2B2944994}"/>
              </a:ext>
            </a:extLst>
          </p:cNvPr>
          <p:cNvSpPr txBox="1">
            <a:spLocks/>
          </p:cNvSpPr>
          <p:nvPr/>
        </p:nvSpPr>
        <p:spPr>
          <a:xfrm>
            <a:off x="8391357" y="4692620"/>
            <a:ext cx="3086365" cy="1027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Dispose of Pet Waste in the Trash</a:t>
            </a:r>
          </a:p>
        </p:txBody>
      </p:sp>
    </p:spTree>
    <p:extLst>
      <p:ext uri="{BB962C8B-B14F-4D97-AF65-F5344CB8AC3E}">
        <p14:creationId xmlns:p14="http://schemas.microsoft.com/office/powerpoint/2010/main" val="875059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79962F-3A43-0990-C2F2-F7E1FC70F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14A2A1D3-9F8B-1632-7ACF-D1CCF96138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4634" r="-1" b="1074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8D49420-5185-BBF8-47C4-B966F282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072" y="5755785"/>
            <a:ext cx="10086826" cy="1027113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F61CD-2196-C69A-4DE2-878FF9FF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082" y="222739"/>
            <a:ext cx="8018807" cy="509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B07C2B-5B04-0F5C-6B2E-595D9F3C9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539" y="2471124"/>
            <a:ext cx="1681236" cy="15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149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Borroni</dc:creator>
  <cp:lastModifiedBy>John Borroni</cp:lastModifiedBy>
  <cp:revision>1</cp:revision>
  <dcterms:created xsi:type="dcterms:W3CDTF">2025-05-21T00:55:14Z</dcterms:created>
  <dcterms:modified xsi:type="dcterms:W3CDTF">2025-05-21T02:55:52Z</dcterms:modified>
</cp:coreProperties>
</file>