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0F046DD-1EFD-438A-BD29-2333889A69E0}" v="58" dt="2025-05-21T21:54:33.6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6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Borroni" userId="82911bec-94f5-43ab-b11a-649476cbc368" providerId="ADAL" clId="{D0F046DD-1EFD-438A-BD29-2333889A69E0}"/>
    <pc:docChg chg="custSel addSld modSld">
      <pc:chgData name="John Borroni" userId="82911bec-94f5-43ab-b11a-649476cbc368" providerId="ADAL" clId="{D0F046DD-1EFD-438A-BD29-2333889A69E0}" dt="2025-05-21T21:54:33.632" v="71" actId="20577"/>
      <pc:docMkLst>
        <pc:docMk/>
      </pc:docMkLst>
      <pc:sldChg chg="addSp delSp modSp add mod modAnim">
        <pc:chgData name="John Borroni" userId="82911bec-94f5-43ab-b11a-649476cbc368" providerId="ADAL" clId="{D0F046DD-1EFD-438A-BD29-2333889A69E0}" dt="2025-05-21T21:54:33.632" v="71" actId="20577"/>
        <pc:sldMkLst>
          <pc:docMk/>
          <pc:sldMk cId="2324695742" sldId="262"/>
        </pc:sldMkLst>
        <pc:spChg chg="mod">
          <ac:chgData name="John Borroni" userId="82911bec-94f5-43ab-b11a-649476cbc368" providerId="ADAL" clId="{D0F046DD-1EFD-438A-BD29-2333889A69E0}" dt="2025-05-21T21:54:33.632" v="71" actId="20577"/>
          <ac:spMkLst>
            <pc:docMk/>
            <pc:sldMk cId="2324695742" sldId="262"/>
            <ac:spMk id="2" creationId="{9C67C577-65E9-B100-43ED-5965B6DA2E80}"/>
          </ac:spMkLst>
        </pc:spChg>
        <pc:picChg chg="add del mod">
          <ac:chgData name="John Borroni" userId="82911bec-94f5-43ab-b11a-649476cbc368" providerId="ADAL" clId="{D0F046DD-1EFD-438A-BD29-2333889A69E0}" dt="2025-05-21T21:52:37.438" v="46" actId="478"/>
          <ac:picMkLst>
            <pc:docMk/>
            <pc:sldMk cId="2324695742" sldId="262"/>
            <ac:picMk id="5" creationId="{E7E9D5BB-F3C7-9953-3C60-35C958C84ABD}"/>
          </ac:picMkLst>
        </pc:picChg>
        <pc:picChg chg="del">
          <ac:chgData name="John Borroni" userId="82911bec-94f5-43ab-b11a-649476cbc368" providerId="ADAL" clId="{D0F046DD-1EFD-438A-BD29-2333889A69E0}" dt="2025-05-21T21:49:17.280" v="32" actId="478"/>
          <ac:picMkLst>
            <pc:docMk/>
            <pc:sldMk cId="2324695742" sldId="262"/>
            <ac:picMk id="6" creationId="{6A418A71-45C9-ADA2-249E-56C4C95068FF}"/>
          </ac:picMkLst>
        </pc:picChg>
        <pc:picChg chg="add mod">
          <ac:chgData name="John Borroni" userId="82911bec-94f5-43ab-b11a-649476cbc368" providerId="ADAL" clId="{D0F046DD-1EFD-438A-BD29-2333889A69E0}" dt="2025-05-21T21:52:55.337" v="52" actId="1076"/>
          <ac:picMkLst>
            <pc:docMk/>
            <pc:sldMk cId="2324695742" sldId="262"/>
            <ac:picMk id="8" creationId="{A9034012-11C2-8FFD-44BA-DB6B8FAF78B9}"/>
          </ac:picMkLst>
        </pc:picChg>
        <pc:picChg chg="add del mod">
          <ac:chgData name="John Borroni" userId="82911bec-94f5-43ab-b11a-649476cbc368" providerId="ADAL" clId="{D0F046DD-1EFD-438A-BD29-2333889A69E0}" dt="2025-05-21T21:49:45.362" v="37" actId="478"/>
          <ac:picMkLst>
            <pc:docMk/>
            <pc:sldMk cId="2324695742" sldId="262"/>
            <ac:picMk id="2050" creationId="{7B2C9BC6-1DDB-0CEB-7961-BE5E724A66D9}"/>
          </ac:picMkLst>
        </pc:picChg>
        <pc:picChg chg="add del mod">
          <ac:chgData name="John Borroni" userId="82911bec-94f5-43ab-b11a-649476cbc368" providerId="ADAL" clId="{D0F046DD-1EFD-438A-BD29-2333889A69E0}" dt="2025-05-21T21:50:04.389" v="40" actId="478"/>
          <ac:picMkLst>
            <pc:docMk/>
            <pc:sldMk cId="2324695742" sldId="262"/>
            <ac:picMk id="2052" creationId="{4F0B3B3D-7D3F-7A82-185C-99CCF7836E8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6A4B53A7-3209-46A6-9454-F38EAC8F11E7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838045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634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652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338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33841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826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220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957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178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970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114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6A4B53A7-3209-46A6-9454-F38EAC8F11E7}" type="datetimeFigureOut">
              <a:rPr lang="en-US" smtClean="0"/>
              <a:pPr/>
              <a:t>5/21/2025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960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rowing empty plastic bottle into the trash">
            <a:extLst>
              <a:ext uri="{FF2B5EF4-FFF2-40B4-BE49-F238E27FC236}">
                <a16:creationId xmlns:a16="http://schemas.microsoft.com/office/drawing/2014/main" id="{C608099D-3B32-E135-DD92-3D28A43F7EB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35000"/>
          </a:blip>
          <a:srcRect t="15730"/>
          <a:stretch/>
        </p:blipFill>
        <p:spPr>
          <a:xfrm>
            <a:off x="20" y="-8877"/>
            <a:ext cx="121919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A6F780-5F4F-8C8F-9C4C-C225BFEE36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8228" y="583345"/>
            <a:ext cx="9832559" cy="3045680"/>
          </a:xfrm>
        </p:spPr>
        <p:txBody>
          <a:bodyPr anchor="t">
            <a:normAutofit/>
          </a:bodyPr>
          <a:lstStyle/>
          <a:p>
            <a:pPr algn="ctr"/>
            <a:r>
              <a:rPr lang="en-US" sz="7200" dirty="0">
                <a:solidFill>
                  <a:srgbClr val="FFFFFF"/>
                </a:solidFill>
              </a:rPr>
              <a:t>Recycling Upgrades at the DPW Yard </a:t>
            </a:r>
            <a:r>
              <a:rPr lang="en-US" dirty="0">
                <a:solidFill>
                  <a:srgbClr val="FFFFFF"/>
                </a:solidFill>
              </a:rPr>
              <a:t>T</a:t>
            </a:r>
            <a:r>
              <a:rPr lang="en-US" sz="7200" dirty="0">
                <a:solidFill>
                  <a:srgbClr val="FFFFFF"/>
                </a:solidFill>
              </a:rPr>
              <a:t>ransfer </a:t>
            </a:r>
            <a:r>
              <a:rPr lang="en-US" dirty="0">
                <a:solidFill>
                  <a:srgbClr val="FFFFFF"/>
                </a:solidFill>
              </a:rPr>
              <a:t>S</a:t>
            </a:r>
            <a:r>
              <a:rPr lang="en-US" sz="7200" dirty="0">
                <a:solidFill>
                  <a:srgbClr val="FFFFFF"/>
                </a:solidFill>
              </a:rPr>
              <a:t>tation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023151B-1B71-C5A1-B245-D2EB1795D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121" y="3781425"/>
            <a:ext cx="2779757" cy="2689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3188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79CA0DB-0624-47EA-8476-AF0B03CA05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rowing empty plastic bottle into the trash">
            <a:extLst>
              <a:ext uri="{FF2B5EF4-FFF2-40B4-BE49-F238E27FC236}">
                <a16:creationId xmlns:a16="http://schemas.microsoft.com/office/drawing/2014/main" id="{5B661B58-98F1-2D8F-B559-635377D8156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35000"/>
          </a:blip>
          <a:srcRect t="15730"/>
          <a:stretch/>
        </p:blipFill>
        <p:spPr>
          <a:xfrm>
            <a:off x="20" y="-8877"/>
            <a:ext cx="121919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9CA74F3-9FBB-6102-A849-5971A97FA2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8228" y="583345"/>
            <a:ext cx="9832559" cy="1512155"/>
          </a:xfrm>
        </p:spPr>
        <p:txBody>
          <a:bodyPr anchor="t">
            <a:normAutofit/>
          </a:bodyPr>
          <a:lstStyle/>
          <a:p>
            <a:pPr algn="ctr"/>
            <a:r>
              <a:rPr lang="en-US" sz="7200" dirty="0">
                <a:solidFill>
                  <a:srgbClr val="FFFFFF"/>
                </a:solidFill>
              </a:rPr>
              <a:t>Paper Bin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8031A9B-0921-E2D7-BF9A-C99AADBCD2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189" y="1714500"/>
            <a:ext cx="5093622" cy="477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127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13239FA-0720-5DAF-BFA5-E861D7D1FB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rowing empty plastic bottle into the trash">
            <a:extLst>
              <a:ext uri="{FF2B5EF4-FFF2-40B4-BE49-F238E27FC236}">
                <a16:creationId xmlns:a16="http://schemas.microsoft.com/office/drawing/2014/main" id="{BAC3BD5A-6176-E642-565A-76B062529F0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35000"/>
          </a:blip>
          <a:srcRect t="15730"/>
          <a:stretch/>
        </p:blipFill>
        <p:spPr>
          <a:xfrm>
            <a:off x="20" y="-8877"/>
            <a:ext cx="121919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4FD3FB6-559B-DA05-1B0B-F13F6AFBC3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8228" y="583345"/>
            <a:ext cx="9832559" cy="1512155"/>
          </a:xfrm>
        </p:spPr>
        <p:txBody>
          <a:bodyPr anchor="t"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Cardboard</a:t>
            </a:r>
            <a:r>
              <a:rPr lang="en-US" sz="7200" dirty="0">
                <a:solidFill>
                  <a:srgbClr val="FFFFFF"/>
                </a:solidFill>
              </a:rPr>
              <a:t> Bin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2A0A4C-C44C-AAD2-BDC6-6381FC0C71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8120" y="2095500"/>
            <a:ext cx="4855760" cy="460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628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A82C732-44C5-68B9-3A88-979283026C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rowing empty plastic bottle into the trash">
            <a:extLst>
              <a:ext uri="{FF2B5EF4-FFF2-40B4-BE49-F238E27FC236}">
                <a16:creationId xmlns:a16="http://schemas.microsoft.com/office/drawing/2014/main" id="{2378503F-730A-28A3-962B-6993A963F1B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35000"/>
          </a:blip>
          <a:srcRect t="15730"/>
          <a:stretch/>
        </p:blipFill>
        <p:spPr>
          <a:xfrm>
            <a:off x="20" y="-8877"/>
            <a:ext cx="121919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3E94312-3EAF-BFCC-1CFF-D170FCB94E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8228" y="583345"/>
            <a:ext cx="9832559" cy="1512155"/>
          </a:xfrm>
        </p:spPr>
        <p:txBody>
          <a:bodyPr anchor="t"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Metal</a:t>
            </a:r>
            <a:r>
              <a:rPr lang="en-US" sz="7200" dirty="0">
                <a:solidFill>
                  <a:srgbClr val="FFFFFF"/>
                </a:solidFill>
              </a:rPr>
              <a:t> Bin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654A30-E6E3-41F1-994B-B340B4423D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3662" y="2095500"/>
            <a:ext cx="4364676" cy="4410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010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7713C43-D8C3-D571-18F7-5F9EBEA221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rowing empty plastic bottle into the trash">
            <a:extLst>
              <a:ext uri="{FF2B5EF4-FFF2-40B4-BE49-F238E27FC236}">
                <a16:creationId xmlns:a16="http://schemas.microsoft.com/office/drawing/2014/main" id="{DBB8EA04-B97C-DA3D-AAD2-643B359E4FA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35000"/>
          </a:blip>
          <a:srcRect t="15730"/>
          <a:stretch/>
        </p:blipFill>
        <p:spPr>
          <a:xfrm>
            <a:off x="20" y="-8877"/>
            <a:ext cx="121919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A6EA18-A0B5-45C3-8314-E7A02ADC3E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8228" y="583345"/>
            <a:ext cx="9832559" cy="1512155"/>
          </a:xfrm>
        </p:spPr>
        <p:txBody>
          <a:bodyPr anchor="t"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Rubbish</a:t>
            </a:r>
            <a:r>
              <a:rPr lang="en-US" sz="7200" dirty="0">
                <a:solidFill>
                  <a:srgbClr val="FFFFFF"/>
                </a:solidFill>
              </a:rPr>
              <a:t> Bin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A97C28-2ED8-9C52-A6D9-AF15703329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5201" y="2095500"/>
            <a:ext cx="4401598" cy="4386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543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6735BCE-D56C-0481-00EF-9E19A8B101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rowing empty plastic bottle into the trash">
            <a:extLst>
              <a:ext uri="{FF2B5EF4-FFF2-40B4-BE49-F238E27FC236}">
                <a16:creationId xmlns:a16="http://schemas.microsoft.com/office/drawing/2014/main" id="{2C383669-1D59-57B8-1218-612ABF8CD1B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35000"/>
          </a:blip>
          <a:srcRect t="15730"/>
          <a:stretch/>
        </p:blipFill>
        <p:spPr>
          <a:xfrm>
            <a:off x="20" y="-8877"/>
            <a:ext cx="121919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7F0AB5-8EDA-1097-B387-CEFA4C0181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8228" y="583345"/>
            <a:ext cx="9832559" cy="1512155"/>
          </a:xfrm>
        </p:spPr>
        <p:txBody>
          <a:bodyPr anchor="t"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Commingled</a:t>
            </a:r>
            <a:r>
              <a:rPr lang="en-US" sz="7200" dirty="0">
                <a:solidFill>
                  <a:srgbClr val="FFFFFF"/>
                </a:solidFill>
              </a:rPr>
              <a:t> Bin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C00084-185D-9413-6A25-0A53E9BAAE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3478" y="2095500"/>
            <a:ext cx="4745044" cy="4534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427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D75321A-0290-ABBB-8B42-5C1B99645A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rowing empty plastic bottle into the trash">
            <a:extLst>
              <a:ext uri="{FF2B5EF4-FFF2-40B4-BE49-F238E27FC236}">
                <a16:creationId xmlns:a16="http://schemas.microsoft.com/office/drawing/2014/main" id="{90D280E3-38F3-5632-972E-8CDAA2D6F73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35000"/>
          </a:blip>
          <a:srcRect t="15730"/>
          <a:stretch/>
        </p:blipFill>
        <p:spPr>
          <a:xfrm>
            <a:off x="20" y="-8877"/>
            <a:ext cx="121919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67C577-65E9-B100-43ED-5965B6DA2E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8228" y="583345"/>
            <a:ext cx="9832559" cy="1512155"/>
          </a:xfrm>
        </p:spPr>
        <p:txBody>
          <a:bodyPr anchor="t">
            <a:normAutofit/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Thank You!</a:t>
            </a:r>
            <a:endParaRPr lang="en-US" sz="7200" dirty="0">
              <a:solidFill>
                <a:srgbClr val="FFFFFF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9034012-11C2-8FFD-44BA-DB6B8FAF78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9445" y="1974692"/>
            <a:ext cx="6870123" cy="4600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69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TM03457515[[fn=View]]</Template>
  <TotalTime>142</TotalTime>
  <Words>21</Words>
  <Application>Microsoft Office PowerPoint</Application>
  <PresentationFormat>Widescreen</PresentationFormat>
  <Paragraphs>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Century Schoolbook</vt:lpstr>
      <vt:lpstr>Wingdings 2</vt:lpstr>
      <vt:lpstr>View</vt:lpstr>
      <vt:lpstr>Recycling Upgrades at the DPW Yard Transfer Station</vt:lpstr>
      <vt:lpstr>Paper Bin</vt:lpstr>
      <vt:lpstr>Cardboard Bin</vt:lpstr>
      <vt:lpstr>Metal Bin</vt:lpstr>
      <vt:lpstr>Rubbish Bin</vt:lpstr>
      <vt:lpstr>Commingled Bin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John Borroni</dc:creator>
  <cp:lastModifiedBy>John Borroni</cp:lastModifiedBy>
  <cp:revision>1</cp:revision>
  <dcterms:created xsi:type="dcterms:W3CDTF">2025-05-21T19:32:28Z</dcterms:created>
  <dcterms:modified xsi:type="dcterms:W3CDTF">2025-05-21T21:54:36Z</dcterms:modified>
</cp:coreProperties>
</file>