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5" r:id="rId5"/>
    <p:sldId id="267" r:id="rId6"/>
    <p:sldId id="269" r:id="rId7"/>
    <p:sldId id="258" r:id="rId8"/>
    <p:sldId id="259" r:id="rId9"/>
    <p:sldId id="260" r:id="rId10"/>
    <p:sldId id="261" r:id="rId11"/>
    <p:sldId id="262" r:id="rId12"/>
    <p:sldId id="264" r:id="rId13"/>
    <p:sldId id="266" r:id="rId14"/>
    <p:sldId id="268" r:id="rId15"/>
    <p:sldId id="270" r:id="rId16"/>
  </p:sldIdLst>
  <p:sldSz cx="12192000" cy="6858000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180C-EAE0-4632-9850-E2D1D146D03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5492-8520-4ED5-8B18-5380C01C94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498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180C-EAE0-4632-9850-E2D1D146D03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5492-8520-4ED5-8B18-5380C01C94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225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180C-EAE0-4632-9850-E2D1D146D03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5492-8520-4ED5-8B18-5380C01C945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916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180C-EAE0-4632-9850-E2D1D146D03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5492-8520-4ED5-8B18-5380C01C94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456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180C-EAE0-4632-9850-E2D1D146D03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5492-8520-4ED5-8B18-5380C01C945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6133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180C-EAE0-4632-9850-E2D1D146D03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5492-8520-4ED5-8B18-5380C01C94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406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180C-EAE0-4632-9850-E2D1D146D03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5492-8520-4ED5-8B18-5380C01C94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415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180C-EAE0-4632-9850-E2D1D146D03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5492-8520-4ED5-8B18-5380C01C94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264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180C-EAE0-4632-9850-E2D1D146D03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5492-8520-4ED5-8B18-5380C01C94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63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180C-EAE0-4632-9850-E2D1D146D03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5492-8520-4ED5-8B18-5380C01C94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9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180C-EAE0-4632-9850-E2D1D146D03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5492-8520-4ED5-8B18-5380C01C94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216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180C-EAE0-4632-9850-E2D1D146D03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5492-8520-4ED5-8B18-5380C01C94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65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180C-EAE0-4632-9850-E2D1D146D03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5492-8520-4ED5-8B18-5380C01C94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573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180C-EAE0-4632-9850-E2D1D146D03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5492-8520-4ED5-8B18-5380C01C94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74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180C-EAE0-4632-9850-E2D1D146D03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5492-8520-4ED5-8B18-5380C01C94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57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B180C-EAE0-4632-9850-E2D1D146D03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65492-8520-4ED5-8B18-5380C01C94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26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B180C-EAE0-4632-9850-E2D1D146D03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CE65492-8520-4ED5-8B18-5380C01C94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4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72364-E863-1FBD-B8E9-D7C1CCC2A7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Rockaway Avenue Traffic Calming- Garden City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E2240-1ADC-1580-D6F2-B391A65FAC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Stewart Avenue to Old Country Road/Herricks Road</a:t>
            </a:r>
          </a:p>
        </p:txBody>
      </p:sp>
    </p:spTree>
    <p:extLst>
      <p:ext uri="{BB962C8B-B14F-4D97-AF65-F5344CB8AC3E}">
        <p14:creationId xmlns:p14="http://schemas.microsoft.com/office/powerpoint/2010/main" val="1297765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A420-8E35-4793-AA01-C703E5E1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Alternatives – </a:t>
            </a:r>
            <a:r>
              <a:rPr lang="en-US" dirty="0" err="1"/>
              <a:t>Merillon</a:t>
            </a:r>
            <a:r>
              <a:rPr lang="en-US" dirty="0"/>
              <a:t> Triangle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A8A2A-6E20-8C02-9609-368C73A41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Signalization with Geometry Improvements</a:t>
            </a:r>
          </a:p>
          <a:p>
            <a:r>
              <a:rPr lang="en-US" dirty="0"/>
              <a:t>Roundabout- Not feasible due to R.O.W. constraints and does not provide pedestrian enhancements to access</a:t>
            </a:r>
          </a:p>
        </p:txBody>
      </p:sp>
    </p:spTree>
    <p:extLst>
      <p:ext uri="{BB962C8B-B14F-4D97-AF65-F5344CB8AC3E}">
        <p14:creationId xmlns:p14="http://schemas.microsoft.com/office/powerpoint/2010/main" val="1642549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58D46-21B5-95BB-2B67-77FCCD8CA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B2E88-9F07-CBF9-184C-91B1BAB2A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Alignment Modifications </a:t>
            </a:r>
            <a:r>
              <a:rPr lang="en-US" dirty="0" err="1"/>
              <a:t>Merillon</a:t>
            </a:r>
            <a:r>
              <a:rPr lang="en-US" dirty="0"/>
              <a:t> Triangle</a:t>
            </a:r>
          </a:p>
          <a:p>
            <a:r>
              <a:rPr lang="en-US" dirty="0"/>
              <a:t>Coordinated Traffic Signals at </a:t>
            </a:r>
            <a:r>
              <a:rPr lang="en-US" dirty="0" err="1"/>
              <a:t>Merillon</a:t>
            </a:r>
            <a:r>
              <a:rPr lang="en-US" dirty="0"/>
              <a:t> Triangle with Crosswalks and Pedestrian Signals</a:t>
            </a:r>
          </a:p>
          <a:p>
            <a:r>
              <a:rPr lang="en-US" dirty="0"/>
              <a:t>Lane diet portions of Rockaway Avenue</a:t>
            </a:r>
          </a:p>
          <a:p>
            <a:r>
              <a:rPr lang="en-US" dirty="0"/>
              <a:t>Resurfacing of Rockaway Avenue for the entire project limits with additional signage and new pavement markings</a:t>
            </a:r>
          </a:p>
        </p:txBody>
      </p:sp>
    </p:spTree>
    <p:extLst>
      <p:ext uri="{BB962C8B-B14F-4D97-AF65-F5344CB8AC3E}">
        <p14:creationId xmlns:p14="http://schemas.microsoft.com/office/powerpoint/2010/main" val="2759131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80B5-D3C5-1DDF-101E-A71F1E43F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Rockaway Avenue Overall Proposed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68BA722-13C2-3207-E382-B04214EA3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6" y="1353946"/>
            <a:ext cx="9652000" cy="5407072"/>
          </a:xfrm>
        </p:spPr>
      </p:pic>
    </p:spTree>
    <p:extLst>
      <p:ext uri="{BB962C8B-B14F-4D97-AF65-F5344CB8AC3E}">
        <p14:creationId xmlns:p14="http://schemas.microsoft.com/office/powerpoint/2010/main" val="1399170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3091D-BD89-9C5E-8A0A-6BA030EA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Garden City High School Proposed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1A68D83-BDAE-06D0-3CD5-EA8517F67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0" y="1275702"/>
            <a:ext cx="9855201" cy="5548516"/>
          </a:xfrm>
        </p:spPr>
      </p:pic>
    </p:spTree>
    <p:extLst>
      <p:ext uri="{BB962C8B-B14F-4D97-AF65-F5344CB8AC3E}">
        <p14:creationId xmlns:p14="http://schemas.microsoft.com/office/powerpoint/2010/main" val="335875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1218-8E77-9CD1-595A-79B185F67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Merillon</a:t>
            </a:r>
            <a:r>
              <a:rPr lang="en-US" dirty="0"/>
              <a:t> Triangle Proposed</a:t>
            </a:r>
          </a:p>
        </p:txBody>
      </p:sp>
      <p:pic>
        <p:nvPicPr>
          <p:cNvPr id="5" name="Content Placeholder 4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DB8FAD13-6E96-7047-C3DE-43555114F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330036"/>
            <a:ext cx="10276921" cy="5264728"/>
          </a:xfrm>
        </p:spPr>
      </p:pic>
    </p:spTree>
    <p:extLst>
      <p:ext uri="{BB962C8B-B14F-4D97-AF65-F5344CB8AC3E}">
        <p14:creationId xmlns:p14="http://schemas.microsoft.com/office/powerpoint/2010/main" val="918706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3DDF2-FF5B-7469-7103-6745AA93B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 Paul’s Section Proposed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2AB4ED9-0CA3-321B-97E2-B130B82F2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1307343"/>
            <a:ext cx="10343030" cy="5416729"/>
          </a:xfrm>
        </p:spPr>
      </p:pic>
    </p:spTree>
    <p:extLst>
      <p:ext uri="{BB962C8B-B14F-4D97-AF65-F5344CB8AC3E}">
        <p14:creationId xmlns:p14="http://schemas.microsoft.com/office/powerpoint/2010/main" val="2919478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414A-9B1C-D69B-346A-484990391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7AEC3-1AC6-936E-8C28-89AE4C72F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Control speed along the project limits</a:t>
            </a:r>
          </a:p>
          <a:p>
            <a:r>
              <a:rPr lang="en-US" dirty="0"/>
              <a:t>Improve intersection geometry at </a:t>
            </a:r>
            <a:r>
              <a:rPr lang="en-US" dirty="0" err="1"/>
              <a:t>Merillon</a:t>
            </a:r>
            <a:r>
              <a:rPr lang="en-US" dirty="0"/>
              <a:t> Triangle</a:t>
            </a:r>
          </a:p>
          <a:p>
            <a:r>
              <a:rPr lang="en-US" dirty="0"/>
              <a:t>Reduce accident potential at </a:t>
            </a:r>
            <a:r>
              <a:rPr lang="en-US" dirty="0" err="1"/>
              <a:t>Merillon</a:t>
            </a:r>
            <a:r>
              <a:rPr lang="en-US" dirty="0"/>
              <a:t> Triangle</a:t>
            </a:r>
          </a:p>
          <a:p>
            <a:r>
              <a:rPr lang="en-US" dirty="0"/>
              <a:t>Enhance pedestrian access in the vicinity of Garden City High School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739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DB5B6-741C-348C-94B7-43C31236C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Rockaway Avenue Existing Conditions</a:t>
            </a:r>
          </a:p>
        </p:txBody>
      </p:sp>
      <p:pic>
        <p:nvPicPr>
          <p:cNvPr id="12" name="Content Placeholder 11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93459673-0243-A957-C2EA-D8C5149C3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2" y="1343375"/>
            <a:ext cx="10261505" cy="5417291"/>
          </a:xfrm>
        </p:spPr>
      </p:pic>
    </p:spTree>
    <p:extLst>
      <p:ext uri="{BB962C8B-B14F-4D97-AF65-F5344CB8AC3E}">
        <p14:creationId xmlns:p14="http://schemas.microsoft.com/office/powerpoint/2010/main" val="156094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731E5-1938-3928-8133-056D3DB85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Garden City High School Existing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213EFD19-AA1D-E8C8-97A8-BD664E75A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331807"/>
            <a:ext cx="9559636" cy="5445917"/>
          </a:xfrm>
        </p:spPr>
      </p:pic>
    </p:spTree>
    <p:extLst>
      <p:ext uri="{BB962C8B-B14F-4D97-AF65-F5344CB8AC3E}">
        <p14:creationId xmlns:p14="http://schemas.microsoft.com/office/powerpoint/2010/main" val="1514341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1CE04-83F2-3B21-6E6C-5D2C25DAF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Merillon</a:t>
            </a:r>
            <a:r>
              <a:rPr lang="en-US" dirty="0"/>
              <a:t> Triangle Existing</a:t>
            </a:r>
          </a:p>
        </p:txBody>
      </p:sp>
      <p:pic>
        <p:nvPicPr>
          <p:cNvPr id="5" name="Content Placeholder 4" descr="A picture containing text, fighter&#10;&#10;Description automatically generated">
            <a:extLst>
              <a:ext uri="{FF2B5EF4-FFF2-40B4-BE49-F238E27FC236}">
                <a16:creationId xmlns:a16="http://schemas.microsoft.com/office/drawing/2014/main" id="{21647ABF-11B9-2E0D-8C77-1C330F3FA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330036"/>
            <a:ext cx="10211304" cy="5368709"/>
          </a:xfrm>
        </p:spPr>
      </p:pic>
    </p:spTree>
    <p:extLst>
      <p:ext uri="{BB962C8B-B14F-4D97-AF65-F5344CB8AC3E}">
        <p14:creationId xmlns:p14="http://schemas.microsoft.com/office/powerpoint/2010/main" val="1333506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1CA9C-3839-D25D-742D-8F5F76882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 Paul’s Section Existing</a:t>
            </a:r>
          </a:p>
        </p:txBody>
      </p:sp>
      <p:pic>
        <p:nvPicPr>
          <p:cNvPr id="5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A2D61B8E-8CD6-D0F8-88F7-9E8806227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1468238"/>
            <a:ext cx="10206181" cy="5089580"/>
          </a:xfrm>
        </p:spPr>
      </p:pic>
    </p:spTree>
    <p:extLst>
      <p:ext uri="{BB962C8B-B14F-4D97-AF65-F5344CB8AC3E}">
        <p14:creationId xmlns:p14="http://schemas.microsoft.com/office/powerpoint/2010/main" val="927132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470A4-0749-939D-4BB0-A8C798C2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FC0F6-7E29-E7A2-E9D4-837C6A15D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Speed Studies</a:t>
            </a:r>
          </a:p>
          <a:p>
            <a:r>
              <a:rPr lang="en-US" dirty="0"/>
              <a:t>Accident Analysis</a:t>
            </a:r>
          </a:p>
          <a:p>
            <a:r>
              <a:rPr lang="en-US" dirty="0"/>
              <a:t>Capacity Analysis</a:t>
            </a:r>
          </a:p>
          <a:p>
            <a:r>
              <a:rPr lang="en-US" dirty="0"/>
              <a:t>Traffic Counts</a:t>
            </a:r>
          </a:p>
        </p:txBody>
      </p:sp>
    </p:spTree>
    <p:extLst>
      <p:ext uri="{BB962C8B-B14F-4D97-AF65-F5344CB8AC3E}">
        <p14:creationId xmlns:p14="http://schemas.microsoft.com/office/powerpoint/2010/main" val="580699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5B4C0-A06C-382D-DF0E-D1997A04F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Study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78443-4F2E-F7B4-F518-FDD5B106C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Between Herricks Road/Old Country Road and </a:t>
            </a:r>
            <a:r>
              <a:rPr lang="en-US" dirty="0" err="1"/>
              <a:t>Merillon</a:t>
            </a:r>
            <a:r>
              <a:rPr lang="en-US" dirty="0"/>
              <a:t> Avenue</a:t>
            </a:r>
          </a:p>
          <a:p>
            <a:r>
              <a:rPr lang="en-US" dirty="0"/>
              <a:t>85th Percentile Operating Speed 37.6 mph NB / 49.7 mph SB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Between </a:t>
            </a:r>
            <a:r>
              <a:rPr lang="en-US" dirty="0" err="1"/>
              <a:t>Merillon</a:t>
            </a:r>
            <a:r>
              <a:rPr lang="en-US" dirty="0"/>
              <a:t> Avenue and Stewart Avenue</a:t>
            </a:r>
          </a:p>
          <a:p>
            <a:r>
              <a:rPr lang="en-US" dirty="0"/>
              <a:t>85th Percentile Operating Speed 42.5 mph NB / 57.0 mph SB</a:t>
            </a:r>
          </a:p>
        </p:txBody>
      </p:sp>
    </p:spTree>
    <p:extLst>
      <p:ext uri="{BB962C8B-B14F-4D97-AF65-F5344CB8AC3E}">
        <p14:creationId xmlns:p14="http://schemas.microsoft.com/office/powerpoint/2010/main" val="2883753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9D974-5B6F-EC00-144F-C2D46C0E5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 History at </a:t>
            </a:r>
            <a:r>
              <a:rPr lang="en-US" dirty="0" err="1"/>
              <a:t>Merillon</a:t>
            </a:r>
            <a:r>
              <a:rPr lang="en-US" dirty="0"/>
              <a:t> Triangle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5F6DF-E56B-69CF-FCD8-F52F94844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Rockaway Avenue                                                              Average Per Year</a:t>
            </a:r>
          </a:p>
          <a:p>
            <a:r>
              <a:rPr lang="en-US" dirty="0"/>
              <a:t>Old Country Road / Herricks Road                                                  2.1</a:t>
            </a:r>
          </a:p>
          <a:p>
            <a:r>
              <a:rPr lang="en-US" dirty="0"/>
              <a:t>Segment from Old Country Road / Herricks Road </a:t>
            </a:r>
          </a:p>
          <a:p>
            <a:pPr marL="0" indent="0">
              <a:buNone/>
            </a:pPr>
            <a:r>
              <a:rPr lang="en-US" dirty="0"/>
              <a:t>     to </a:t>
            </a:r>
            <a:r>
              <a:rPr lang="en-US" dirty="0" err="1"/>
              <a:t>Merillon</a:t>
            </a:r>
            <a:r>
              <a:rPr lang="en-US" dirty="0"/>
              <a:t> Avenue Triangle                                                            2.8</a:t>
            </a:r>
          </a:p>
          <a:p>
            <a:r>
              <a:rPr lang="en-US" dirty="0" err="1"/>
              <a:t>Merillon</a:t>
            </a:r>
            <a:r>
              <a:rPr lang="en-US" dirty="0"/>
              <a:t> Avenue Triangle                                                                8.1</a:t>
            </a:r>
          </a:p>
          <a:p>
            <a:r>
              <a:rPr lang="en-US" dirty="0"/>
              <a:t>South Gate                                                                                    0.7</a:t>
            </a:r>
          </a:p>
          <a:p>
            <a:r>
              <a:rPr lang="en-US" dirty="0"/>
              <a:t>Segment from South Gate to Stewart Avenue                                  2.1</a:t>
            </a:r>
          </a:p>
          <a:p>
            <a:r>
              <a:rPr lang="en-US" dirty="0"/>
              <a:t>Stewart Avenue                                                                              1.6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83338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295</TotalTime>
  <Words>246</Words>
  <Application>Microsoft Office PowerPoint</Application>
  <PresentationFormat>Widescreen</PresentationFormat>
  <Paragraphs>43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Facet</vt:lpstr>
      <vt:lpstr>Rockaway Avenue Traffic Calming- Garden City</vt:lpstr>
      <vt:lpstr>Project Objectives</vt:lpstr>
      <vt:lpstr>Rockaway Avenue Existing Conditions</vt:lpstr>
      <vt:lpstr>Garden City High School Existing</vt:lpstr>
      <vt:lpstr>Merillon Triangle Existing</vt:lpstr>
      <vt:lpstr>St Paul’s Section Existing</vt:lpstr>
      <vt:lpstr>Study Procedure</vt:lpstr>
      <vt:lpstr>Speed Study Results</vt:lpstr>
      <vt:lpstr>Accident History at Merillon Triangle</vt:lpstr>
      <vt:lpstr>Proposed Alternatives – Merillon Triangle</vt:lpstr>
      <vt:lpstr>Proposed Improvements</vt:lpstr>
      <vt:lpstr>Rockaway Avenue Overall Proposed</vt:lpstr>
      <vt:lpstr>Garden City High School Proposed</vt:lpstr>
      <vt:lpstr>Merillon Triangle Proposed</vt:lpstr>
      <vt:lpstr>St Paul’s Section Proposed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Hagan, Michael</dc:creator>
  <cp:lastModifiedBy>Hagan, Michael</cp:lastModifiedBy>
  <cp:revision>30</cp:revision>
  <cp:lastPrinted>2024-11-14T18:00:54Z</cp:lastPrinted>
  <dcterms:created xsi:type="dcterms:W3CDTF">2024-11-14T14:35:48Z</dcterms:created>
  <dcterms:modified xsi:type="dcterms:W3CDTF">2024-11-14T19:58:13Z</dcterms:modified>
</cp:coreProperties>
</file>